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68" r:id="rId2"/>
    <p:sldId id="269" r:id="rId3"/>
  </p:sldIdLst>
  <p:sldSz cx="9144000" cy="6858000" type="screen4x3"/>
  <p:notesSz cx="6864350" cy="99964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8BCAD525-0019-437E-A25D-4CA09F6375F4}">
          <p14:sldIdLst/>
        </p14:section>
        <p14:section name="Untitled Section" id="{FFB0B1E3-0352-4213-8CA7-F066B8100485}">
          <p14:sldIdLst>
            <p14:sldId id="268"/>
            <p14:sldId id="26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49" userDrawn="1">
          <p15:clr>
            <a:srgbClr val="A4A3A4"/>
          </p15:clr>
        </p15:guide>
        <p15:guide id="2" pos="216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06" autoAdjust="0"/>
    <p:restoredTop sz="94660"/>
  </p:normalViewPr>
  <p:slideViewPr>
    <p:cSldViewPr>
      <p:cViewPr varScale="1">
        <p:scale>
          <a:sx n="65" d="100"/>
          <a:sy n="65" d="100"/>
        </p:scale>
        <p:origin x="994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3" d="100"/>
          <a:sy n="63" d="100"/>
        </p:scale>
        <p:origin x="-1656" y="-82"/>
      </p:cViewPr>
      <p:guideLst>
        <p:guide orient="horz" pos="3149"/>
        <p:guide pos="216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4552" cy="499824"/>
          </a:xfrm>
          <a:prstGeom prst="rect">
            <a:avLst/>
          </a:prstGeom>
        </p:spPr>
        <p:txBody>
          <a:bodyPr vert="horz" lIns="96341" tIns="48171" rIns="96341" bIns="48171" rtlCol="0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8210" y="0"/>
            <a:ext cx="2974552" cy="499824"/>
          </a:xfrm>
          <a:prstGeom prst="rect">
            <a:avLst/>
          </a:prstGeom>
        </p:spPr>
        <p:txBody>
          <a:bodyPr vert="horz" lIns="96341" tIns="48171" rIns="96341" bIns="48171" rtlCol="0"/>
          <a:lstStyle>
            <a:lvl1pPr algn="r">
              <a:defRPr sz="1300"/>
            </a:lvl1pPr>
          </a:lstStyle>
          <a:p>
            <a:fld id="{FC67DC23-941D-4B04-988D-E11C843B4C8E}" type="datetimeFigureOut">
              <a:rPr lang="en-GB" smtClean="0"/>
              <a:t>21/05/2015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3450" y="749300"/>
            <a:ext cx="4997450" cy="37496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341" tIns="48171" rIns="96341" bIns="48171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6435" y="4748332"/>
            <a:ext cx="5491480" cy="4498420"/>
          </a:xfrm>
          <a:prstGeom prst="rect">
            <a:avLst/>
          </a:prstGeom>
        </p:spPr>
        <p:txBody>
          <a:bodyPr vert="horz" lIns="96341" tIns="48171" rIns="96341" bIns="4817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94929"/>
            <a:ext cx="2974552" cy="499824"/>
          </a:xfrm>
          <a:prstGeom prst="rect">
            <a:avLst/>
          </a:prstGeom>
        </p:spPr>
        <p:txBody>
          <a:bodyPr vert="horz" lIns="96341" tIns="48171" rIns="96341" bIns="48171" rtlCol="0" anchor="b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8210" y="9494929"/>
            <a:ext cx="2974552" cy="499824"/>
          </a:xfrm>
          <a:prstGeom prst="rect">
            <a:avLst/>
          </a:prstGeom>
        </p:spPr>
        <p:txBody>
          <a:bodyPr vert="horz" lIns="96341" tIns="48171" rIns="96341" bIns="48171" rtlCol="0" anchor="b"/>
          <a:lstStyle>
            <a:lvl1pPr algn="r">
              <a:defRPr sz="1300"/>
            </a:lvl1pPr>
          </a:lstStyle>
          <a:p>
            <a:fld id="{CC826D11-C1C6-4A9E-9ED6-4BF6EE195C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42903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826D11-C1C6-4A9E-9ED6-4BF6EE195CD3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85349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826D11-C1C6-4A9E-9ED6-4BF6EE195CD3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85318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5F5AF-26FE-412C-960F-647CBEFA6AB6}" type="datetimeFigureOut">
              <a:rPr lang="en-GB" smtClean="0"/>
              <a:t>21/05/2015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82346-0FC3-45CA-9F6D-6C7210566E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32313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5F5AF-26FE-412C-960F-647CBEFA6AB6}" type="datetimeFigureOut">
              <a:rPr lang="en-GB" smtClean="0"/>
              <a:t>21/05/2015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82346-0FC3-45CA-9F6D-6C7210566E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42288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5F5AF-26FE-412C-960F-647CBEFA6AB6}" type="datetimeFigureOut">
              <a:rPr lang="en-GB" smtClean="0"/>
              <a:t>21/05/2015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82346-0FC3-45CA-9F6D-6C7210566E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69462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5F5AF-26FE-412C-960F-647CBEFA6AB6}" type="datetimeFigureOut">
              <a:rPr lang="en-GB" smtClean="0"/>
              <a:t>21/05/2015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82346-0FC3-45CA-9F6D-6C7210566E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40990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5F5AF-26FE-412C-960F-647CBEFA6AB6}" type="datetimeFigureOut">
              <a:rPr lang="en-GB" smtClean="0"/>
              <a:t>21/05/2015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82346-0FC3-45CA-9F6D-6C7210566E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241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5F5AF-26FE-412C-960F-647CBEFA6AB6}" type="datetimeFigureOut">
              <a:rPr lang="en-GB" smtClean="0"/>
              <a:t>21/05/2015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82346-0FC3-45CA-9F6D-6C7210566E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6422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5F5AF-26FE-412C-960F-647CBEFA6AB6}" type="datetimeFigureOut">
              <a:rPr lang="en-GB" smtClean="0"/>
              <a:t>21/05/2015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82346-0FC3-45CA-9F6D-6C7210566E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42918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5F5AF-26FE-412C-960F-647CBEFA6AB6}" type="datetimeFigureOut">
              <a:rPr lang="en-GB" smtClean="0"/>
              <a:t>21/05/2015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82346-0FC3-45CA-9F6D-6C7210566E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57721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5F5AF-26FE-412C-960F-647CBEFA6AB6}" type="datetimeFigureOut">
              <a:rPr lang="en-GB" smtClean="0"/>
              <a:t>21/05/2015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82346-0FC3-45CA-9F6D-6C7210566E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73356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5F5AF-26FE-412C-960F-647CBEFA6AB6}" type="datetimeFigureOut">
              <a:rPr lang="en-GB" smtClean="0"/>
              <a:t>21/05/2015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82346-0FC3-45CA-9F6D-6C7210566E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31134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5F5AF-26FE-412C-960F-647CBEFA6AB6}" type="datetimeFigureOut">
              <a:rPr lang="en-GB" smtClean="0"/>
              <a:t>21/05/2015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82346-0FC3-45CA-9F6D-6C7210566E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5942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A5F5AF-26FE-412C-960F-647CBEFA6AB6}" type="datetimeFigureOut">
              <a:rPr lang="en-GB" smtClean="0"/>
              <a:t>21/05/2015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782346-0FC3-45CA-9F6D-6C7210566E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56052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/>
              <a:t>Can We Put Readers First on a Global Scale</a:t>
            </a:r>
            <a:r>
              <a:rPr lang="en-GB" b="1" dirty="0" smtClean="0"/>
              <a:t>?</a:t>
            </a:r>
            <a:endParaRPr lang="en-GB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648" y="1498555"/>
            <a:ext cx="6185660" cy="4162693"/>
          </a:xfrm>
        </p:spPr>
      </p:pic>
      <p:sp>
        <p:nvSpPr>
          <p:cNvPr id="9" name="TextBox 8"/>
          <p:cNvSpPr txBox="1"/>
          <p:nvPr/>
        </p:nvSpPr>
        <p:spPr>
          <a:xfrm>
            <a:off x="1223627" y="5661249"/>
            <a:ext cx="651672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Digital Book 2015 Program</a:t>
            </a:r>
          </a:p>
          <a:p>
            <a:pPr algn="ctr"/>
            <a:r>
              <a:rPr lang="en-GB" sz="2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Richard Charkin</a:t>
            </a:r>
          </a:p>
        </p:txBody>
      </p:sp>
    </p:spTree>
    <p:extLst>
      <p:ext uri="{BB962C8B-B14F-4D97-AF65-F5344CB8AC3E}">
        <p14:creationId xmlns:p14="http://schemas.microsoft.com/office/powerpoint/2010/main" val="31041575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Thank you</a:t>
            </a:r>
            <a:endParaRPr lang="en-GB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340768"/>
            <a:ext cx="8712968" cy="4968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757601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449</TotalTime>
  <Words>20</Words>
  <Application>Microsoft Office PowerPoint</Application>
  <PresentationFormat>On-screen Show (4:3)</PresentationFormat>
  <Paragraphs>6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Can We Put Readers First on a Global Scale?</vt:lpstr>
      <vt:lpstr>Thank you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International Imperatives &amp; Options: Can We Put Readers First on a Global Scale?</dc:title>
  <dc:creator>Richard Charkin</dc:creator>
  <cp:lastModifiedBy>Claire Barker</cp:lastModifiedBy>
  <cp:revision>21</cp:revision>
  <cp:lastPrinted>2015-05-21T09:13:12Z</cp:lastPrinted>
  <dcterms:created xsi:type="dcterms:W3CDTF">2015-05-11T08:06:01Z</dcterms:created>
  <dcterms:modified xsi:type="dcterms:W3CDTF">2015-05-21T09:18:15Z</dcterms:modified>
</cp:coreProperties>
</file>