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8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F6B3-96FE-4E47-A177-7DD7AF613E6D}" type="datetimeFigureOut">
              <a:rPr lang="en-US" smtClean="0"/>
              <a:t>5/19/15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3E057-34EB-6141-834A-129B151B0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13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F6B3-96FE-4E47-A177-7DD7AF613E6D}" type="datetimeFigureOut">
              <a:rPr lang="en-US" smtClean="0"/>
              <a:t>5/19/15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3E057-34EB-6141-834A-129B151B0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03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F6B3-96FE-4E47-A177-7DD7AF613E6D}" type="datetimeFigureOut">
              <a:rPr lang="en-US" smtClean="0"/>
              <a:t>5/19/15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3E057-34EB-6141-834A-129B151B0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8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F6B3-96FE-4E47-A177-7DD7AF613E6D}" type="datetimeFigureOut">
              <a:rPr lang="en-US" smtClean="0"/>
              <a:t>5/19/15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3E057-34EB-6141-834A-129B151B0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05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F6B3-96FE-4E47-A177-7DD7AF613E6D}" type="datetimeFigureOut">
              <a:rPr lang="en-US" smtClean="0"/>
              <a:t>5/19/15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3E057-34EB-6141-834A-129B151B0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7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F6B3-96FE-4E47-A177-7DD7AF613E6D}" type="datetimeFigureOut">
              <a:rPr lang="en-US" smtClean="0"/>
              <a:t>5/19/15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3E057-34EB-6141-834A-129B151B0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13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F6B3-96FE-4E47-A177-7DD7AF613E6D}" type="datetimeFigureOut">
              <a:rPr lang="en-US" smtClean="0"/>
              <a:t>5/19/15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3E057-34EB-6141-834A-129B151B0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04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F6B3-96FE-4E47-A177-7DD7AF613E6D}" type="datetimeFigureOut">
              <a:rPr lang="en-US" smtClean="0"/>
              <a:t>5/19/15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3E057-34EB-6141-834A-129B151B0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23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F6B3-96FE-4E47-A177-7DD7AF613E6D}" type="datetimeFigureOut">
              <a:rPr lang="en-US" smtClean="0"/>
              <a:t>5/19/15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3E057-34EB-6141-834A-129B151B0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94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F6B3-96FE-4E47-A177-7DD7AF613E6D}" type="datetimeFigureOut">
              <a:rPr lang="en-US" smtClean="0"/>
              <a:t>5/19/15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3E057-34EB-6141-834A-129B151B0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25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F6B3-96FE-4E47-A177-7DD7AF613E6D}" type="datetimeFigureOut">
              <a:rPr lang="en-US" smtClean="0"/>
              <a:t>5/19/15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3E057-34EB-6141-834A-129B151B0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5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BF6B3-96FE-4E47-A177-7DD7AF613E6D}" type="datetimeFigureOut">
              <a:rPr lang="en-US" smtClean="0"/>
              <a:t>5/19/15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3E057-34EB-6141-834A-129B151B0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3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t_Wattpad_Momen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01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 Friedman</dc:creator>
  <cp:lastModifiedBy>Jane Friedman</cp:lastModifiedBy>
  <cp:revision>1</cp:revision>
  <dcterms:created xsi:type="dcterms:W3CDTF">2015-05-19T18:52:26Z</dcterms:created>
  <dcterms:modified xsi:type="dcterms:W3CDTF">2015-05-19T18:54:11Z</dcterms:modified>
</cp:coreProperties>
</file>