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3"/>
  </p:notesMasterIdLst>
  <p:sldIdLst>
    <p:sldId id="491" r:id="rId2"/>
    <p:sldId id="522" r:id="rId3"/>
    <p:sldId id="520" r:id="rId4"/>
    <p:sldId id="469" r:id="rId5"/>
    <p:sldId id="472" r:id="rId6"/>
    <p:sldId id="537" r:id="rId7"/>
    <p:sldId id="541" r:id="rId8"/>
    <p:sldId id="529" r:id="rId9"/>
    <p:sldId id="542" r:id="rId10"/>
    <p:sldId id="486" r:id="rId11"/>
    <p:sldId id="548" r:id="rId12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CBBB"/>
    <a:srgbClr val="5B5852"/>
    <a:srgbClr val="C114B8"/>
    <a:srgbClr val="53CEEA"/>
    <a:srgbClr val="05A8C6"/>
    <a:srgbClr val="79DDE0"/>
    <a:srgbClr val="1570BA"/>
    <a:srgbClr val="1F1F1F"/>
    <a:srgbClr val="679339"/>
    <a:srgbClr val="89C33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8" autoAdjust="0"/>
    <p:restoredTop sz="94670" autoAdjust="0"/>
  </p:normalViewPr>
  <p:slideViewPr>
    <p:cSldViewPr>
      <p:cViewPr varScale="1">
        <p:scale>
          <a:sx n="109" d="100"/>
          <a:sy n="109" d="100"/>
        </p:scale>
        <p:origin x="-33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3CEEA"/>
            </a:solidFill>
          </c:spPr>
          <c:invertIfNegative val="0"/>
          <c:cat>
            <c:strRef>
              <c:f>'Those We Left Behind'!$B$5:$B$78</c:f>
              <c:strCache>
                <c:ptCount val="74"/>
                <c:pt idx="0">
                  <c:v>Chapter 1</c:v>
                </c:pt>
                <c:pt idx="1">
                  <c:v>Chapter 2</c:v>
                </c:pt>
                <c:pt idx="2">
                  <c:v>Saturday 24th March 2007</c:v>
                </c:pt>
                <c:pt idx="3">
                  <c:v>Chapter 3</c:v>
                </c:pt>
                <c:pt idx="4">
                  <c:v>Chapter 4</c:v>
                </c:pt>
                <c:pt idx="5">
                  <c:v>Chapter 5</c:v>
                </c:pt>
                <c:pt idx="6">
                  <c:v>Chapter 6</c:v>
                </c:pt>
                <c:pt idx="7">
                  <c:v>Chapter 7</c:v>
                </c:pt>
                <c:pt idx="8">
                  <c:v>Chapter 8</c:v>
                </c:pt>
                <c:pt idx="9">
                  <c:v>Sunday 25th March 2007</c:v>
                </c:pt>
                <c:pt idx="10">
                  <c:v>Chapter 9</c:v>
                </c:pt>
                <c:pt idx="11">
                  <c:v>Chapter 10</c:v>
                </c:pt>
                <c:pt idx="12">
                  <c:v>Chapter 11</c:v>
                </c:pt>
                <c:pt idx="13">
                  <c:v>Chapter 12</c:v>
                </c:pt>
                <c:pt idx="14">
                  <c:v>Chapter 13</c:v>
                </c:pt>
                <c:pt idx="15">
                  <c:v>Chapter 14</c:v>
                </c:pt>
                <c:pt idx="16">
                  <c:v>Chapter 15</c:v>
                </c:pt>
                <c:pt idx="17">
                  <c:v>Chapter 16</c:v>
                </c:pt>
                <c:pt idx="18">
                  <c:v>Chapter 17</c:v>
                </c:pt>
                <c:pt idx="19">
                  <c:v>Chapter 18</c:v>
                </c:pt>
                <c:pt idx="20">
                  <c:v>Chapter 19</c:v>
                </c:pt>
                <c:pt idx="21">
                  <c:v>Monday 26th March 2007</c:v>
                </c:pt>
                <c:pt idx="22">
                  <c:v>Chapter 20</c:v>
                </c:pt>
                <c:pt idx="23">
                  <c:v>Chapter 21</c:v>
                </c:pt>
                <c:pt idx="24">
                  <c:v>Chapter 22</c:v>
                </c:pt>
                <c:pt idx="25">
                  <c:v>Monday 26th March 2007</c:v>
                </c:pt>
                <c:pt idx="26">
                  <c:v>Chapter 23</c:v>
                </c:pt>
                <c:pt idx="27">
                  <c:v>Chapter 24</c:v>
                </c:pt>
                <c:pt idx="28">
                  <c:v>Monday 16th - Tuesday 27th March 2007</c:v>
                </c:pt>
                <c:pt idx="29">
                  <c:v>Chapter 25</c:v>
                </c:pt>
                <c:pt idx="30">
                  <c:v>Chapter 26</c:v>
                </c:pt>
                <c:pt idx="31">
                  <c:v>Chapter 27</c:v>
                </c:pt>
                <c:pt idx="32">
                  <c:v>Chapter 28</c:v>
                </c:pt>
                <c:pt idx="33">
                  <c:v>Chapter 29</c:v>
                </c:pt>
                <c:pt idx="34">
                  <c:v>Chapter 30</c:v>
                </c:pt>
                <c:pt idx="35">
                  <c:v>Chapter 31</c:v>
                </c:pt>
                <c:pt idx="36">
                  <c:v>Chapter 32</c:v>
                </c:pt>
                <c:pt idx="37">
                  <c:v>Chapter 33</c:v>
                </c:pt>
                <c:pt idx="38">
                  <c:v>Tuesday 27th March 2007</c:v>
                </c:pt>
                <c:pt idx="39">
                  <c:v>Chapter 34</c:v>
                </c:pt>
                <c:pt idx="40">
                  <c:v>Chapter 35</c:v>
                </c:pt>
                <c:pt idx="41">
                  <c:v>Chapter 36</c:v>
                </c:pt>
                <c:pt idx="42">
                  <c:v>Chapter 37</c:v>
                </c:pt>
                <c:pt idx="43">
                  <c:v>Chapter 38</c:v>
                </c:pt>
                <c:pt idx="44">
                  <c:v>Chapter 39</c:v>
                </c:pt>
                <c:pt idx="45">
                  <c:v>Chapter 40</c:v>
                </c:pt>
                <c:pt idx="46">
                  <c:v>Chapter 41</c:v>
                </c:pt>
                <c:pt idx="47">
                  <c:v>Chapter 42</c:v>
                </c:pt>
                <c:pt idx="48">
                  <c:v>Chapter 43</c:v>
                </c:pt>
                <c:pt idx="49">
                  <c:v>Chapter 44</c:v>
                </c:pt>
                <c:pt idx="50">
                  <c:v>Chapter 45</c:v>
                </c:pt>
                <c:pt idx="51">
                  <c:v>Chapter 46</c:v>
                </c:pt>
                <c:pt idx="52">
                  <c:v>Chapter 47</c:v>
                </c:pt>
                <c:pt idx="53">
                  <c:v>Chapter 48</c:v>
                </c:pt>
                <c:pt idx="54">
                  <c:v>Chapter 49</c:v>
                </c:pt>
                <c:pt idx="55">
                  <c:v>Chapter 50</c:v>
                </c:pt>
                <c:pt idx="56">
                  <c:v>Chapter 51</c:v>
                </c:pt>
                <c:pt idx="57">
                  <c:v>Chapter 52</c:v>
                </c:pt>
                <c:pt idx="58">
                  <c:v>Chapter 53</c:v>
                </c:pt>
                <c:pt idx="59">
                  <c:v>Chapter 54</c:v>
                </c:pt>
                <c:pt idx="60">
                  <c:v>Chapter 55</c:v>
                </c:pt>
                <c:pt idx="61">
                  <c:v>Chapter 56</c:v>
                </c:pt>
                <c:pt idx="62">
                  <c:v>Chapter 57</c:v>
                </c:pt>
                <c:pt idx="63">
                  <c:v>Chapter 58</c:v>
                </c:pt>
                <c:pt idx="64">
                  <c:v>Chapter 59</c:v>
                </c:pt>
                <c:pt idx="65">
                  <c:v>Chapter 60</c:v>
                </c:pt>
                <c:pt idx="66">
                  <c:v>Chapter 61</c:v>
                </c:pt>
                <c:pt idx="67">
                  <c:v>Chapter 62</c:v>
                </c:pt>
                <c:pt idx="68">
                  <c:v>Chapter 63</c:v>
                </c:pt>
                <c:pt idx="69">
                  <c:v>Chapter 64</c:v>
                </c:pt>
                <c:pt idx="70">
                  <c:v>Chapter 65</c:v>
                </c:pt>
                <c:pt idx="71">
                  <c:v>Chapter 66</c:v>
                </c:pt>
                <c:pt idx="72">
                  <c:v>Chapter 67</c:v>
                </c:pt>
                <c:pt idx="73">
                  <c:v>Chapter 68</c:v>
                </c:pt>
              </c:strCache>
            </c:strRef>
          </c:cat>
          <c:val>
            <c:numRef>
              <c:f>'Those We Left Behind'!$C$5:$C$78</c:f>
              <c:numCache>
                <c:formatCode>0.0</c:formatCode>
                <c:ptCount val="74"/>
                <c:pt idx="0">
                  <c:v>97.6</c:v>
                </c:pt>
                <c:pt idx="1">
                  <c:v>100</c:v>
                </c:pt>
                <c:pt idx="2">
                  <c:v>97.6</c:v>
                </c:pt>
                <c:pt idx="3">
                  <c:v>87.8</c:v>
                </c:pt>
                <c:pt idx="4">
                  <c:v>92.7</c:v>
                </c:pt>
                <c:pt idx="5">
                  <c:v>90.2</c:v>
                </c:pt>
                <c:pt idx="6">
                  <c:v>87.8</c:v>
                </c:pt>
                <c:pt idx="7">
                  <c:v>90.2</c:v>
                </c:pt>
                <c:pt idx="8">
                  <c:v>87.8</c:v>
                </c:pt>
                <c:pt idx="9">
                  <c:v>87.8</c:v>
                </c:pt>
                <c:pt idx="10">
                  <c:v>87.8</c:v>
                </c:pt>
                <c:pt idx="11">
                  <c:v>87.8</c:v>
                </c:pt>
                <c:pt idx="12">
                  <c:v>85.4</c:v>
                </c:pt>
                <c:pt idx="13">
                  <c:v>80.5</c:v>
                </c:pt>
                <c:pt idx="14">
                  <c:v>80.5</c:v>
                </c:pt>
                <c:pt idx="15">
                  <c:v>80.5</c:v>
                </c:pt>
                <c:pt idx="16">
                  <c:v>78</c:v>
                </c:pt>
                <c:pt idx="17">
                  <c:v>78</c:v>
                </c:pt>
                <c:pt idx="18">
                  <c:v>75.599999999999994</c:v>
                </c:pt>
                <c:pt idx="19">
                  <c:v>75.599999999999994</c:v>
                </c:pt>
                <c:pt idx="20">
                  <c:v>75.599999999999994</c:v>
                </c:pt>
                <c:pt idx="21">
                  <c:v>75.599999999999994</c:v>
                </c:pt>
                <c:pt idx="22">
                  <c:v>70.7</c:v>
                </c:pt>
                <c:pt idx="23">
                  <c:v>70.7</c:v>
                </c:pt>
                <c:pt idx="24">
                  <c:v>68.3</c:v>
                </c:pt>
                <c:pt idx="25">
                  <c:v>75.599999999999994</c:v>
                </c:pt>
                <c:pt idx="26">
                  <c:v>70.7</c:v>
                </c:pt>
                <c:pt idx="27">
                  <c:v>68.3</c:v>
                </c:pt>
                <c:pt idx="28">
                  <c:v>70.7</c:v>
                </c:pt>
                <c:pt idx="29">
                  <c:v>70.7</c:v>
                </c:pt>
                <c:pt idx="30">
                  <c:v>70.7</c:v>
                </c:pt>
                <c:pt idx="31">
                  <c:v>65.900000000000006</c:v>
                </c:pt>
                <c:pt idx="32">
                  <c:v>65.900000000000006</c:v>
                </c:pt>
                <c:pt idx="33">
                  <c:v>70.7</c:v>
                </c:pt>
                <c:pt idx="34">
                  <c:v>73.2</c:v>
                </c:pt>
                <c:pt idx="35">
                  <c:v>68.3</c:v>
                </c:pt>
                <c:pt idx="36">
                  <c:v>70.7</c:v>
                </c:pt>
                <c:pt idx="37">
                  <c:v>73.2</c:v>
                </c:pt>
                <c:pt idx="38">
                  <c:v>73.2</c:v>
                </c:pt>
                <c:pt idx="39">
                  <c:v>70.7</c:v>
                </c:pt>
                <c:pt idx="40">
                  <c:v>73.2</c:v>
                </c:pt>
                <c:pt idx="41">
                  <c:v>68.3</c:v>
                </c:pt>
                <c:pt idx="42">
                  <c:v>68.3</c:v>
                </c:pt>
                <c:pt idx="43">
                  <c:v>73.2</c:v>
                </c:pt>
                <c:pt idx="44">
                  <c:v>70.7</c:v>
                </c:pt>
                <c:pt idx="45">
                  <c:v>73.2</c:v>
                </c:pt>
                <c:pt idx="46">
                  <c:v>68.3</c:v>
                </c:pt>
                <c:pt idx="47">
                  <c:v>73.2</c:v>
                </c:pt>
                <c:pt idx="48">
                  <c:v>73.2</c:v>
                </c:pt>
                <c:pt idx="49">
                  <c:v>70.7</c:v>
                </c:pt>
                <c:pt idx="50">
                  <c:v>73.2</c:v>
                </c:pt>
                <c:pt idx="51">
                  <c:v>73.2</c:v>
                </c:pt>
                <c:pt idx="52">
                  <c:v>70.7</c:v>
                </c:pt>
                <c:pt idx="53">
                  <c:v>73.2</c:v>
                </c:pt>
                <c:pt idx="54">
                  <c:v>73.2</c:v>
                </c:pt>
                <c:pt idx="55" formatCode="General">
                  <c:v>73.2</c:v>
                </c:pt>
                <c:pt idx="56" formatCode="General">
                  <c:v>65.900000000000006</c:v>
                </c:pt>
                <c:pt idx="57" formatCode="General">
                  <c:v>70.7</c:v>
                </c:pt>
                <c:pt idx="58" formatCode="General">
                  <c:v>70.7</c:v>
                </c:pt>
                <c:pt idx="59" formatCode="General">
                  <c:v>68.3</c:v>
                </c:pt>
                <c:pt idx="60" formatCode="General">
                  <c:v>68.3</c:v>
                </c:pt>
                <c:pt idx="61" formatCode="General">
                  <c:v>63.4</c:v>
                </c:pt>
                <c:pt idx="62" formatCode="General">
                  <c:v>65.900000000000006</c:v>
                </c:pt>
                <c:pt idx="63" formatCode="General">
                  <c:v>70.7</c:v>
                </c:pt>
                <c:pt idx="64" formatCode="General">
                  <c:v>68.3</c:v>
                </c:pt>
                <c:pt idx="65" formatCode="General">
                  <c:v>70.7</c:v>
                </c:pt>
                <c:pt idx="66" formatCode="General">
                  <c:v>70.7</c:v>
                </c:pt>
                <c:pt idx="67" formatCode="General">
                  <c:v>68.3</c:v>
                </c:pt>
                <c:pt idx="68" formatCode="General">
                  <c:v>68.3</c:v>
                </c:pt>
                <c:pt idx="69" formatCode="General">
                  <c:v>70.7</c:v>
                </c:pt>
                <c:pt idx="70" formatCode="General">
                  <c:v>70.7</c:v>
                </c:pt>
                <c:pt idx="71" formatCode="General">
                  <c:v>63.4</c:v>
                </c:pt>
                <c:pt idx="72" formatCode="General">
                  <c:v>68.3</c:v>
                </c:pt>
                <c:pt idx="73" formatCode="General">
                  <c:v>70.7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42572032"/>
        <c:axId val="42576128"/>
      </c:barChart>
      <c:catAx>
        <c:axId val="42572032"/>
        <c:scaling>
          <c:orientation val="maxMin"/>
        </c:scaling>
        <c:delete val="0"/>
        <c:axPos val="l"/>
        <c:majorTickMark val="out"/>
        <c:minorTickMark val="none"/>
        <c:tickLblPos val="nextTo"/>
        <c:crossAx val="42576128"/>
        <c:crosses val="autoZero"/>
        <c:auto val="1"/>
        <c:lblAlgn val="ctr"/>
        <c:lblOffset val="100"/>
        <c:noMultiLvlLbl val="0"/>
      </c:catAx>
      <c:valAx>
        <c:axId val="42576128"/>
        <c:scaling>
          <c:orientation val="minMax"/>
          <c:max val="100"/>
        </c:scaling>
        <c:delete val="0"/>
        <c:axPos val="t"/>
        <c:majorGridlines>
          <c:spPr>
            <a:ln w="25400">
              <a:solidFill>
                <a:srgbClr val="5B5852"/>
              </a:solidFill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42572032"/>
        <c:crossesAt val="1"/>
        <c:crossBetween val="between"/>
        <c:majorUnit val="25"/>
      </c:valAx>
      <c:spPr>
        <a:solidFill>
          <a:srgbClr val="F1EED9"/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53CEEA"/>
            </a:solidFill>
          </c:spPr>
          <c:invertIfNegative val="0"/>
          <c:cat>
            <c:strRef>
              <c:f>'The Gracekeepers'!$B$5:$B$33</c:f>
              <c:strCache>
                <c:ptCount val="29"/>
                <c:pt idx="0">
                  <c:v>Before</c:v>
                </c:pt>
                <c:pt idx="1">
                  <c:v>1. North</c:v>
                </c:pt>
                <c:pt idx="2">
                  <c:v>2. Callanish</c:v>
                </c:pt>
                <c:pt idx="3">
                  <c:v>3. North</c:v>
                </c:pt>
                <c:pt idx="4">
                  <c:v>4. Cash</c:v>
                </c:pt>
                <c:pt idx="5">
                  <c:v>5. Callanish</c:v>
                </c:pt>
                <c:pt idx="6">
                  <c:v>6. Melia</c:v>
                </c:pt>
                <c:pt idx="7">
                  <c:v>7. Callanish</c:v>
                </c:pt>
                <c:pt idx="8">
                  <c:v>8. North</c:v>
                </c:pt>
                <c:pt idx="9">
                  <c:v>9. Red Gold</c:v>
                </c:pt>
                <c:pt idx="10">
                  <c:v>10. Callanish</c:v>
                </c:pt>
                <c:pt idx="11">
                  <c:v>11. North</c:v>
                </c:pt>
                <c:pt idx="12">
                  <c:v>12. Callanish</c:v>
                </c:pt>
                <c:pt idx="13">
                  <c:v>13. Ainsel</c:v>
                </c:pt>
                <c:pt idx="14">
                  <c:v>14. Callanish</c:v>
                </c:pt>
                <c:pt idx="15">
                  <c:v>15. Veryan</c:v>
                </c:pt>
                <c:pt idx="16">
                  <c:v>16. Avalaon</c:v>
                </c:pt>
                <c:pt idx="17">
                  <c:v>17. North</c:v>
                </c:pt>
                <c:pt idx="18">
                  <c:v>18. Flitch</c:v>
                </c:pt>
                <c:pt idx="19">
                  <c:v>19. Callansih</c:v>
                </c:pt>
                <c:pt idx="20">
                  <c:v>20. Avalaon</c:v>
                </c:pt>
                <c:pt idx="21">
                  <c:v>21. Callanish</c:v>
                </c:pt>
                <c:pt idx="22">
                  <c:v>22. North</c:v>
                </c:pt>
                <c:pt idx="23">
                  <c:v>23. Callanish</c:v>
                </c:pt>
                <c:pt idx="24">
                  <c:v>24. Dosh</c:v>
                </c:pt>
                <c:pt idx="25">
                  <c:v>25. Callamnish</c:v>
                </c:pt>
                <c:pt idx="26">
                  <c:v>26. Dough</c:v>
                </c:pt>
                <c:pt idx="27">
                  <c:v>27. Callansih &amp; North</c:v>
                </c:pt>
                <c:pt idx="28">
                  <c:v>After</c:v>
                </c:pt>
              </c:strCache>
            </c:strRef>
          </c:cat>
          <c:val>
            <c:numRef>
              <c:f>'The Gracekeepers'!$C$5:$C$33</c:f>
              <c:numCache>
                <c:formatCode>0.0</c:formatCode>
                <c:ptCount val="29"/>
                <c:pt idx="0">
                  <c:v>92</c:v>
                </c:pt>
                <c:pt idx="1">
                  <c:v>80</c:v>
                </c:pt>
                <c:pt idx="2">
                  <c:v>68</c:v>
                </c:pt>
                <c:pt idx="3">
                  <c:v>56</c:v>
                </c:pt>
                <c:pt idx="4">
                  <c:v>52</c:v>
                </c:pt>
                <c:pt idx="5">
                  <c:v>44</c:v>
                </c:pt>
                <c:pt idx="6">
                  <c:v>48</c:v>
                </c:pt>
                <c:pt idx="7">
                  <c:v>48</c:v>
                </c:pt>
                <c:pt idx="8">
                  <c:v>44</c:v>
                </c:pt>
                <c:pt idx="9">
                  <c:v>44</c:v>
                </c:pt>
                <c:pt idx="10">
                  <c:v>40</c:v>
                </c:pt>
                <c:pt idx="11">
                  <c:v>36</c:v>
                </c:pt>
                <c:pt idx="12">
                  <c:v>32</c:v>
                </c:pt>
                <c:pt idx="13">
                  <c:v>28</c:v>
                </c:pt>
                <c:pt idx="14">
                  <c:v>28</c:v>
                </c:pt>
                <c:pt idx="15">
                  <c:v>28</c:v>
                </c:pt>
                <c:pt idx="16">
                  <c:v>28</c:v>
                </c:pt>
                <c:pt idx="17">
                  <c:v>24</c:v>
                </c:pt>
                <c:pt idx="18">
                  <c:v>28</c:v>
                </c:pt>
                <c:pt idx="19">
                  <c:v>28</c:v>
                </c:pt>
                <c:pt idx="20">
                  <c:v>24</c:v>
                </c:pt>
                <c:pt idx="21">
                  <c:v>24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24</c:v>
                </c:pt>
                <c:pt idx="26">
                  <c:v>24</c:v>
                </c:pt>
                <c:pt idx="27">
                  <c:v>28</c:v>
                </c:pt>
                <c:pt idx="28">
                  <c:v>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36"/>
        <c:axId val="55221632"/>
        <c:axId val="54879360"/>
      </c:barChart>
      <c:catAx>
        <c:axId val="55221632"/>
        <c:scaling>
          <c:orientation val="maxMin"/>
        </c:scaling>
        <c:delete val="0"/>
        <c:axPos val="l"/>
        <c:majorTickMark val="out"/>
        <c:minorTickMark val="none"/>
        <c:tickLblPos val="nextTo"/>
        <c:crossAx val="54879360"/>
        <c:crosses val="autoZero"/>
        <c:auto val="1"/>
        <c:lblAlgn val="ctr"/>
        <c:lblOffset val="100"/>
        <c:noMultiLvlLbl val="0"/>
      </c:catAx>
      <c:valAx>
        <c:axId val="54879360"/>
        <c:scaling>
          <c:orientation val="minMax"/>
          <c:max val="100"/>
        </c:scaling>
        <c:delete val="0"/>
        <c:axPos val="t"/>
        <c:majorGridlines>
          <c:spPr>
            <a:ln w="25400">
              <a:solidFill>
                <a:srgbClr val="5B5852"/>
              </a:solidFill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55221632"/>
        <c:crossesAt val="1"/>
        <c:crossBetween val="between"/>
        <c:majorUnit val="25"/>
      </c:valAx>
      <c:spPr>
        <a:solidFill>
          <a:srgbClr val="F1EED9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114368"/>
        <c:axId val="55128448"/>
      </c:barChart>
      <c:catAx>
        <c:axId val="55114368"/>
        <c:scaling>
          <c:orientation val="maxMin"/>
        </c:scaling>
        <c:delete val="0"/>
        <c:axPos val="l"/>
        <c:majorTickMark val="out"/>
        <c:minorTickMark val="none"/>
        <c:tickLblPos val="nextTo"/>
        <c:crossAx val="55128448"/>
        <c:crosses val="autoZero"/>
        <c:auto val="1"/>
        <c:lblAlgn val="ctr"/>
        <c:lblOffset val="100"/>
        <c:noMultiLvlLbl val="0"/>
      </c:catAx>
      <c:valAx>
        <c:axId val="55128448"/>
        <c:scaling>
          <c:orientation val="minMax"/>
          <c:max val="100"/>
        </c:scaling>
        <c:delete val="0"/>
        <c:axPos val="t"/>
        <c:majorGridlines>
          <c:spPr>
            <a:ln w="25400">
              <a:solidFill>
                <a:srgbClr val="5B5852"/>
              </a:solidFill>
              <a:prstDash val="dash"/>
            </a:ln>
          </c:spPr>
        </c:majorGridlines>
        <c:numFmt formatCode="0.0" sourceLinked="1"/>
        <c:majorTickMark val="out"/>
        <c:minorTickMark val="none"/>
        <c:tickLblPos val="nextTo"/>
        <c:crossAx val="55114368"/>
        <c:crossesAt val="1"/>
        <c:crossBetween val="between"/>
        <c:majorUnit val="25"/>
      </c:valAx>
      <c:spPr>
        <a:solidFill>
          <a:srgbClr val="F1EED9"/>
        </a:solidFill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1"/>
          <c:order val="0"/>
          <c:spPr>
            <a:solidFill>
              <a:srgbClr val="79DDE0"/>
            </a:solidFill>
          </c:spPr>
          <c:invertIfNegative val="0"/>
          <c:cat>
            <c:strRef>
              <c:f>'Those We Left Behind'!$B$5:$B$78</c:f>
              <c:strCache>
                <c:ptCount val="74"/>
                <c:pt idx="0">
                  <c:v>Chapter 1</c:v>
                </c:pt>
                <c:pt idx="1">
                  <c:v>Chapter 2</c:v>
                </c:pt>
                <c:pt idx="2">
                  <c:v>Saturday 24th March 2007</c:v>
                </c:pt>
                <c:pt idx="3">
                  <c:v>Chapter 3</c:v>
                </c:pt>
                <c:pt idx="4">
                  <c:v>Chapter 4</c:v>
                </c:pt>
                <c:pt idx="5">
                  <c:v>Chapter 5</c:v>
                </c:pt>
                <c:pt idx="6">
                  <c:v>Chapter 6</c:v>
                </c:pt>
                <c:pt idx="7">
                  <c:v>Chapter 7</c:v>
                </c:pt>
                <c:pt idx="8">
                  <c:v>Chapter 8</c:v>
                </c:pt>
                <c:pt idx="9">
                  <c:v>Sunday 25th March 2007</c:v>
                </c:pt>
                <c:pt idx="10">
                  <c:v>Chapter 9</c:v>
                </c:pt>
                <c:pt idx="11">
                  <c:v>Chapter 10</c:v>
                </c:pt>
                <c:pt idx="12">
                  <c:v>Chapter 11</c:v>
                </c:pt>
                <c:pt idx="13">
                  <c:v>Chapter 12</c:v>
                </c:pt>
                <c:pt idx="14">
                  <c:v>Chapter 13</c:v>
                </c:pt>
                <c:pt idx="15">
                  <c:v>Chapter 14</c:v>
                </c:pt>
                <c:pt idx="16">
                  <c:v>Chapter 15</c:v>
                </c:pt>
                <c:pt idx="17">
                  <c:v>Chapter 16</c:v>
                </c:pt>
                <c:pt idx="18">
                  <c:v>Chapter 17</c:v>
                </c:pt>
                <c:pt idx="19">
                  <c:v>Chapter 18</c:v>
                </c:pt>
                <c:pt idx="20">
                  <c:v>Chapter 19</c:v>
                </c:pt>
                <c:pt idx="21">
                  <c:v>Monday 26th March 2007</c:v>
                </c:pt>
                <c:pt idx="22">
                  <c:v>Chapter 20</c:v>
                </c:pt>
                <c:pt idx="23">
                  <c:v>Chapter 21</c:v>
                </c:pt>
                <c:pt idx="24">
                  <c:v>Chapter 22</c:v>
                </c:pt>
                <c:pt idx="25">
                  <c:v>Monday 26th March 2007</c:v>
                </c:pt>
                <c:pt idx="26">
                  <c:v>Chapter 23</c:v>
                </c:pt>
                <c:pt idx="27">
                  <c:v>Chapter 24</c:v>
                </c:pt>
                <c:pt idx="28">
                  <c:v>Monday 16th - Tuesday 27th March 2007</c:v>
                </c:pt>
                <c:pt idx="29">
                  <c:v>Chapter 25</c:v>
                </c:pt>
                <c:pt idx="30">
                  <c:v>Chapter 26</c:v>
                </c:pt>
                <c:pt idx="31">
                  <c:v>Chapter 27</c:v>
                </c:pt>
                <c:pt idx="32">
                  <c:v>Chapter 28</c:v>
                </c:pt>
                <c:pt idx="33">
                  <c:v>Chapter 29</c:v>
                </c:pt>
                <c:pt idx="34">
                  <c:v>Chapter 30</c:v>
                </c:pt>
                <c:pt idx="35">
                  <c:v>Chapter 31</c:v>
                </c:pt>
                <c:pt idx="36">
                  <c:v>Chapter 32</c:v>
                </c:pt>
                <c:pt idx="37">
                  <c:v>Chapter 33</c:v>
                </c:pt>
                <c:pt idx="38">
                  <c:v>Tuesday 27th March 2007</c:v>
                </c:pt>
                <c:pt idx="39">
                  <c:v>Chapter 34</c:v>
                </c:pt>
                <c:pt idx="40">
                  <c:v>Chapter 35</c:v>
                </c:pt>
                <c:pt idx="41">
                  <c:v>Chapter 36</c:v>
                </c:pt>
                <c:pt idx="42">
                  <c:v>Chapter 37</c:v>
                </c:pt>
                <c:pt idx="43">
                  <c:v>Chapter 38</c:v>
                </c:pt>
                <c:pt idx="44">
                  <c:v>Chapter 39</c:v>
                </c:pt>
                <c:pt idx="45">
                  <c:v>Chapter 40</c:v>
                </c:pt>
                <c:pt idx="46">
                  <c:v>Chapter 41</c:v>
                </c:pt>
                <c:pt idx="47">
                  <c:v>Chapter 42</c:v>
                </c:pt>
                <c:pt idx="48">
                  <c:v>Chapter 43</c:v>
                </c:pt>
                <c:pt idx="49">
                  <c:v>Chapter 44</c:v>
                </c:pt>
                <c:pt idx="50">
                  <c:v>Chapter 45</c:v>
                </c:pt>
                <c:pt idx="51">
                  <c:v>Chapter 46</c:v>
                </c:pt>
                <c:pt idx="52">
                  <c:v>Chapter 47</c:v>
                </c:pt>
                <c:pt idx="53">
                  <c:v>Chapter 48</c:v>
                </c:pt>
                <c:pt idx="54">
                  <c:v>Chapter 49</c:v>
                </c:pt>
                <c:pt idx="55">
                  <c:v>Chapter 50</c:v>
                </c:pt>
                <c:pt idx="56">
                  <c:v>Chapter 51</c:v>
                </c:pt>
                <c:pt idx="57">
                  <c:v>Chapter 52</c:v>
                </c:pt>
                <c:pt idx="58">
                  <c:v>Chapter 53</c:v>
                </c:pt>
                <c:pt idx="59">
                  <c:v>Chapter 54</c:v>
                </c:pt>
                <c:pt idx="60">
                  <c:v>Chapter 55</c:v>
                </c:pt>
                <c:pt idx="61">
                  <c:v>Chapter 56</c:v>
                </c:pt>
                <c:pt idx="62">
                  <c:v>Chapter 57</c:v>
                </c:pt>
                <c:pt idx="63">
                  <c:v>Chapter 58</c:v>
                </c:pt>
                <c:pt idx="64">
                  <c:v>Chapter 59</c:v>
                </c:pt>
                <c:pt idx="65">
                  <c:v>Chapter 60</c:v>
                </c:pt>
                <c:pt idx="66">
                  <c:v>Chapter 61</c:v>
                </c:pt>
                <c:pt idx="67">
                  <c:v>Chapter 62</c:v>
                </c:pt>
                <c:pt idx="68">
                  <c:v>Chapter 63</c:v>
                </c:pt>
                <c:pt idx="69">
                  <c:v>Chapter 64</c:v>
                </c:pt>
                <c:pt idx="70">
                  <c:v>Chapter 65</c:v>
                </c:pt>
                <c:pt idx="71">
                  <c:v>Chapter 66</c:v>
                </c:pt>
                <c:pt idx="72">
                  <c:v>Chapter 67</c:v>
                </c:pt>
                <c:pt idx="73">
                  <c:v>Chapter 68</c:v>
                </c:pt>
              </c:strCache>
            </c:strRef>
          </c:cat>
          <c:val>
            <c:numRef>
              <c:f>'Those We Left Behind'!$C$5:$C$78</c:f>
              <c:numCache>
                <c:formatCode>General</c:formatCode>
                <c:ptCount val="74"/>
                <c:pt idx="0">
                  <c:v>22</c:v>
                </c:pt>
                <c:pt idx="1">
                  <c:v>1</c:v>
                </c:pt>
                <c:pt idx="2">
                  <c:v>5</c:v>
                </c:pt>
                <c:pt idx="3">
                  <c:v>27</c:v>
                </c:pt>
                <c:pt idx="4">
                  <c:v>1</c:v>
                </c:pt>
                <c:pt idx="5">
                  <c:v>3</c:v>
                </c:pt>
                <c:pt idx="6">
                  <c:v>33</c:v>
                </c:pt>
                <c:pt idx="7">
                  <c:v>34</c:v>
                </c:pt>
                <c:pt idx="8">
                  <c:v>4</c:v>
                </c:pt>
                <c:pt idx="9">
                  <c:v>30</c:v>
                </c:pt>
                <c:pt idx="10">
                  <c:v>5</c:v>
                </c:pt>
                <c:pt idx="11">
                  <c:v>7</c:v>
                </c:pt>
                <c:pt idx="12">
                  <c:v>27</c:v>
                </c:pt>
                <c:pt idx="13">
                  <c:v>6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7</c:v>
                </c:pt>
                <c:pt idx="18">
                  <c:v>25</c:v>
                </c:pt>
                <c:pt idx="19">
                  <c:v>3</c:v>
                </c:pt>
                <c:pt idx="20">
                  <c:v>25</c:v>
                </c:pt>
                <c:pt idx="21">
                  <c:v>3</c:v>
                </c:pt>
                <c:pt idx="22">
                  <c:v>23</c:v>
                </c:pt>
                <c:pt idx="23">
                  <c:v>26</c:v>
                </c:pt>
                <c:pt idx="24">
                  <c:v>22</c:v>
                </c:pt>
                <c:pt idx="25">
                  <c:v>3</c:v>
                </c:pt>
                <c:pt idx="26">
                  <c:v>8</c:v>
                </c:pt>
                <c:pt idx="27">
                  <c:v>22</c:v>
                </c:pt>
                <c:pt idx="28">
                  <c:v>8</c:v>
                </c:pt>
                <c:pt idx="29">
                  <c:v>9</c:v>
                </c:pt>
                <c:pt idx="30">
                  <c:v>9</c:v>
                </c:pt>
                <c:pt idx="31">
                  <c:v>21</c:v>
                </c:pt>
                <c:pt idx="32">
                  <c:v>20</c:v>
                </c:pt>
                <c:pt idx="33">
                  <c:v>8</c:v>
                </c:pt>
                <c:pt idx="34">
                  <c:v>7</c:v>
                </c:pt>
                <c:pt idx="35">
                  <c:v>25</c:v>
                </c:pt>
                <c:pt idx="36">
                  <c:v>20</c:v>
                </c:pt>
                <c:pt idx="37">
                  <c:v>5</c:v>
                </c:pt>
                <c:pt idx="38">
                  <c:v>6</c:v>
                </c:pt>
                <c:pt idx="39">
                  <c:v>26</c:v>
                </c:pt>
                <c:pt idx="40">
                  <c:v>5</c:v>
                </c:pt>
                <c:pt idx="41">
                  <c:v>25</c:v>
                </c:pt>
                <c:pt idx="42">
                  <c:v>25</c:v>
                </c:pt>
                <c:pt idx="43">
                  <c:v>5</c:v>
                </c:pt>
                <c:pt idx="44">
                  <c:v>5</c:v>
                </c:pt>
                <c:pt idx="45">
                  <c:v>26</c:v>
                </c:pt>
                <c:pt idx="46">
                  <c:v>27</c:v>
                </c:pt>
                <c:pt idx="47">
                  <c:v>8</c:v>
                </c:pt>
                <c:pt idx="48">
                  <c:v>9</c:v>
                </c:pt>
                <c:pt idx="49">
                  <c:v>26</c:v>
                </c:pt>
                <c:pt idx="50">
                  <c:v>27</c:v>
                </c:pt>
                <c:pt idx="51">
                  <c:v>8</c:v>
                </c:pt>
                <c:pt idx="52">
                  <c:v>24</c:v>
                </c:pt>
                <c:pt idx="53">
                  <c:v>10</c:v>
                </c:pt>
                <c:pt idx="54">
                  <c:v>26</c:v>
                </c:pt>
                <c:pt idx="55">
                  <c:v>7</c:v>
                </c:pt>
                <c:pt idx="56">
                  <c:v>26</c:v>
                </c:pt>
                <c:pt idx="57">
                  <c:v>7</c:v>
                </c:pt>
                <c:pt idx="58">
                  <c:v>6</c:v>
                </c:pt>
                <c:pt idx="59">
                  <c:v>25</c:v>
                </c:pt>
                <c:pt idx="60">
                  <c:v>6</c:v>
                </c:pt>
                <c:pt idx="61">
                  <c:v>24</c:v>
                </c:pt>
                <c:pt idx="62">
                  <c:v>21</c:v>
                </c:pt>
                <c:pt idx="63">
                  <c:v>5</c:v>
                </c:pt>
                <c:pt idx="64">
                  <c:v>23</c:v>
                </c:pt>
                <c:pt idx="65">
                  <c:v>7</c:v>
                </c:pt>
                <c:pt idx="66">
                  <c:v>8</c:v>
                </c:pt>
                <c:pt idx="67">
                  <c:v>28</c:v>
                </c:pt>
                <c:pt idx="68">
                  <c:v>28</c:v>
                </c:pt>
                <c:pt idx="69">
                  <c:v>29</c:v>
                </c:pt>
                <c:pt idx="70">
                  <c:v>28</c:v>
                </c:pt>
                <c:pt idx="71">
                  <c:v>26</c:v>
                </c:pt>
                <c:pt idx="72">
                  <c:v>28</c:v>
                </c:pt>
                <c:pt idx="73">
                  <c:v>5</c:v>
                </c:pt>
              </c:numCache>
            </c:numRef>
          </c:val>
        </c:ser>
        <c:ser>
          <c:idx val="2"/>
          <c:order val="1"/>
          <c:spPr>
            <a:pattFill prst="pct75">
              <a:fgClr>
                <a:srgbClr val="79DDE0"/>
              </a:fgClr>
              <a:bgClr>
                <a:srgbClr val="5B5852"/>
              </a:bgClr>
            </a:pattFill>
          </c:spPr>
          <c:invertIfNegative val="0"/>
          <c:cat>
            <c:strRef>
              <c:f>'Those We Left Behind'!$B$5:$B$78</c:f>
              <c:strCache>
                <c:ptCount val="74"/>
                <c:pt idx="0">
                  <c:v>Chapter 1</c:v>
                </c:pt>
                <c:pt idx="1">
                  <c:v>Chapter 2</c:v>
                </c:pt>
                <c:pt idx="2">
                  <c:v>Saturday 24th March 2007</c:v>
                </c:pt>
                <c:pt idx="3">
                  <c:v>Chapter 3</c:v>
                </c:pt>
                <c:pt idx="4">
                  <c:v>Chapter 4</c:v>
                </c:pt>
                <c:pt idx="5">
                  <c:v>Chapter 5</c:v>
                </c:pt>
                <c:pt idx="6">
                  <c:v>Chapter 6</c:v>
                </c:pt>
                <c:pt idx="7">
                  <c:v>Chapter 7</c:v>
                </c:pt>
                <c:pt idx="8">
                  <c:v>Chapter 8</c:v>
                </c:pt>
                <c:pt idx="9">
                  <c:v>Sunday 25th March 2007</c:v>
                </c:pt>
                <c:pt idx="10">
                  <c:v>Chapter 9</c:v>
                </c:pt>
                <c:pt idx="11">
                  <c:v>Chapter 10</c:v>
                </c:pt>
                <c:pt idx="12">
                  <c:v>Chapter 11</c:v>
                </c:pt>
                <c:pt idx="13">
                  <c:v>Chapter 12</c:v>
                </c:pt>
                <c:pt idx="14">
                  <c:v>Chapter 13</c:v>
                </c:pt>
                <c:pt idx="15">
                  <c:v>Chapter 14</c:v>
                </c:pt>
                <c:pt idx="16">
                  <c:v>Chapter 15</c:v>
                </c:pt>
                <c:pt idx="17">
                  <c:v>Chapter 16</c:v>
                </c:pt>
                <c:pt idx="18">
                  <c:v>Chapter 17</c:v>
                </c:pt>
                <c:pt idx="19">
                  <c:v>Chapter 18</c:v>
                </c:pt>
                <c:pt idx="20">
                  <c:v>Chapter 19</c:v>
                </c:pt>
                <c:pt idx="21">
                  <c:v>Monday 26th March 2007</c:v>
                </c:pt>
                <c:pt idx="22">
                  <c:v>Chapter 20</c:v>
                </c:pt>
                <c:pt idx="23">
                  <c:v>Chapter 21</c:v>
                </c:pt>
                <c:pt idx="24">
                  <c:v>Chapter 22</c:v>
                </c:pt>
                <c:pt idx="25">
                  <c:v>Monday 26th March 2007</c:v>
                </c:pt>
                <c:pt idx="26">
                  <c:v>Chapter 23</c:v>
                </c:pt>
                <c:pt idx="27">
                  <c:v>Chapter 24</c:v>
                </c:pt>
                <c:pt idx="28">
                  <c:v>Monday 16th - Tuesday 27th March 2007</c:v>
                </c:pt>
                <c:pt idx="29">
                  <c:v>Chapter 25</c:v>
                </c:pt>
                <c:pt idx="30">
                  <c:v>Chapter 26</c:v>
                </c:pt>
                <c:pt idx="31">
                  <c:v>Chapter 27</c:v>
                </c:pt>
                <c:pt idx="32">
                  <c:v>Chapter 28</c:v>
                </c:pt>
                <c:pt idx="33">
                  <c:v>Chapter 29</c:v>
                </c:pt>
                <c:pt idx="34">
                  <c:v>Chapter 30</c:v>
                </c:pt>
                <c:pt idx="35">
                  <c:v>Chapter 31</c:v>
                </c:pt>
                <c:pt idx="36">
                  <c:v>Chapter 32</c:v>
                </c:pt>
                <c:pt idx="37">
                  <c:v>Chapter 33</c:v>
                </c:pt>
                <c:pt idx="38">
                  <c:v>Tuesday 27th March 2007</c:v>
                </c:pt>
                <c:pt idx="39">
                  <c:v>Chapter 34</c:v>
                </c:pt>
                <c:pt idx="40">
                  <c:v>Chapter 35</c:v>
                </c:pt>
                <c:pt idx="41">
                  <c:v>Chapter 36</c:v>
                </c:pt>
                <c:pt idx="42">
                  <c:v>Chapter 37</c:v>
                </c:pt>
                <c:pt idx="43">
                  <c:v>Chapter 38</c:v>
                </c:pt>
                <c:pt idx="44">
                  <c:v>Chapter 39</c:v>
                </c:pt>
                <c:pt idx="45">
                  <c:v>Chapter 40</c:v>
                </c:pt>
                <c:pt idx="46">
                  <c:v>Chapter 41</c:v>
                </c:pt>
                <c:pt idx="47">
                  <c:v>Chapter 42</c:v>
                </c:pt>
                <c:pt idx="48">
                  <c:v>Chapter 43</c:v>
                </c:pt>
                <c:pt idx="49">
                  <c:v>Chapter 44</c:v>
                </c:pt>
                <c:pt idx="50">
                  <c:v>Chapter 45</c:v>
                </c:pt>
                <c:pt idx="51">
                  <c:v>Chapter 46</c:v>
                </c:pt>
                <c:pt idx="52">
                  <c:v>Chapter 47</c:v>
                </c:pt>
                <c:pt idx="53">
                  <c:v>Chapter 48</c:v>
                </c:pt>
                <c:pt idx="54">
                  <c:v>Chapter 49</c:v>
                </c:pt>
                <c:pt idx="55">
                  <c:v>Chapter 50</c:v>
                </c:pt>
                <c:pt idx="56">
                  <c:v>Chapter 51</c:v>
                </c:pt>
                <c:pt idx="57">
                  <c:v>Chapter 52</c:v>
                </c:pt>
                <c:pt idx="58">
                  <c:v>Chapter 53</c:v>
                </c:pt>
                <c:pt idx="59">
                  <c:v>Chapter 54</c:v>
                </c:pt>
                <c:pt idx="60">
                  <c:v>Chapter 55</c:v>
                </c:pt>
                <c:pt idx="61">
                  <c:v>Chapter 56</c:v>
                </c:pt>
                <c:pt idx="62">
                  <c:v>Chapter 57</c:v>
                </c:pt>
                <c:pt idx="63">
                  <c:v>Chapter 58</c:v>
                </c:pt>
                <c:pt idx="64">
                  <c:v>Chapter 59</c:v>
                </c:pt>
                <c:pt idx="65">
                  <c:v>Chapter 60</c:v>
                </c:pt>
                <c:pt idx="66">
                  <c:v>Chapter 61</c:v>
                </c:pt>
                <c:pt idx="67">
                  <c:v>Chapter 62</c:v>
                </c:pt>
                <c:pt idx="68">
                  <c:v>Chapter 63</c:v>
                </c:pt>
                <c:pt idx="69">
                  <c:v>Chapter 64</c:v>
                </c:pt>
                <c:pt idx="70">
                  <c:v>Chapter 65</c:v>
                </c:pt>
                <c:pt idx="71">
                  <c:v>Chapter 66</c:v>
                </c:pt>
                <c:pt idx="72">
                  <c:v>Chapter 67</c:v>
                </c:pt>
                <c:pt idx="73">
                  <c:v>Chapter 68</c:v>
                </c:pt>
              </c:strCache>
            </c:strRef>
          </c:cat>
          <c:val>
            <c:numRef>
              <c:f>'Those We Left Behind'!$D$5:$D$78</c:f>
              <c:numCache>
                <c:formatCode>General</c:formatCode>
                <c:ptCount val="74"/>
                <c:pt idx="0">
                  <c:v>15</c:v>
                </c:pt>
                <c:pt idx="1">
                  <c:v>22</c:v>
                </c:pt>
                <c:pt idx="2">
                  <c:v>25</c:v>
                </c:pt>
                <c:pt idx="3">
                  <c:v>9</c:v>
                </c:pt>
                <c:pt idx="4">
                  <c:v>29</c:v>
                </c:pt>
                <c:pt idx="5">
                  <c:v>26</c:v>
                </c:pt>
                <c:pt idx="6">
                  <c:v>2</c:v>
                </c:pt>
                <c:pt idx="7">
                  <c:v>3</c:v>
                </c:pt>
                <c:pt idx="8">
                  <c:v>22</c:v>
                </c:pt>
                <c:pt idx="9">
                  <c:v>6</c:v>
                </c:pt>
                <c:pt idx="10">
                  <c:v>17</c:v>
                </c:pt>
                <c:pt idx="11">
                  <c:v>17</c:v>
                </c:pt>
                <c:pt idx="12">
                  <c:v>7</c:v>
                </c:pt>
                <c:pt idx="13">
                  <c:v>18</c:v>
                </c:pt>
                <c:pt idx="14">
                  <c:v>24</c:v>
                </c:pt>
                <c:pt idx="15">
                  <c:v>21</c:v>
                </c:pt>
                <c:pt idx="16">
                  <c:v>18</c:v>
                </c:pt>
                <c:pt idx="17">
                  <c:v>22</c:v>
                </c:pt>
                <c:pt idx="18">
                  <c:v>4</c:v>
                </c:pt>
                <c:pt idx="19">
                  <c:v>19</c:v>
                </c:pt>
                <c:pt idx="20">
                  <c:v>6</c:v>
                </c:pt>
                <c:pt idx="21">
                  <c:v>8</c:v>
                </c:pt>
                <c:pt idx="22">
                  <c:v>6</c:v>
                </c:pt>
                <c:pt idx="23">
                  <c:v>3</c:v>
                </c:pt>
                <c:pt idx="24">
                  <c:v>6</c:v>
                </c:pt>
                <c:pt idx="25">
                  <c:v>8</c:v>
                </c:pt>
                <c:pt idx="26">
                  <c:v>14</c:v>
                </c:pt>
                <c:pt idx="27">
                  <c:v>5</c:v>
                </c:pt>
                <c:pt idx="28">
                  <c:v>16</c:v>
                </c:pt>
                <c:pt idx="29">
                  <c:v>14</c:v>
                </c:pt>
                <c:pt idx="30">
                  <c:v>14</c:v>
                </c:pt>
                <c:pt idx="31">
                  <c:v>5</c:v>
                </c:pt>
                <c:pt idx="32">
                  <c:v>5</c:v>
                </c:pt>
                <c:pt idx="33">
                  <c:v>13</c:v>
                </c:pt>
                <c:pt idx="34">
                  <c:v>15</c:v>
                </c:pt>
                <c:pt idx="35">
                  <c:v>3</c:v>
                </c:pt>
                <c:pt idx="36">
                  <c:v>8</c:v>
                </c:pt>
                <c:pt idx="37">
                  <c:v>14</c:v>
                </c:pt>
                <c:pt idx="38">
                  <c:v>17</c:v>
                </c:pt>
                <c:pt idx="39">
                  <c:v>2</c:v>
                </c:pt>
                <c:pt idx="40">
                  <c:v>20</c:v>
                </c:pt>
                <c:pt idx="41">
                  <c:v>2</c:v>
                </c:pt>
                <c:pt idx="42">
                  <c:v>3</c:v>
                </c:pt>
                <c:pt idx="43">
                  <c:v>19</c:v>
                </c:pt>
                <c:pt idx="44">
                  <c:v>17</c:v>
                </c:pt>
                <c:pt idx="45">
                  <c:v>3</c:v>
                </c:pt>
                <c:pt idx="46">
                  <c:v>0</c:v>
                </c:pt>
                <c:pt idx="47">
                  <c:v>14</c:v>
                </c:pt>
                <c:pt idx="48">
                  <c:v>16</c:v>
                </c:pt>
                <c:pt idx="49">
                  <c:v>2</c:v>
                </c:pt>
                <c:pt idx="50">
                  <c:v>3</c:v>
                </c:pt>
                <c:pt idx="51">
                  <c:v>16</c:v>
                </c:pt>
                <c:pt idx="52">
                  <c:v>5</c:v>
                </c:pt>
                <c:pt idx="53">
                  <c:v>16</c:v>
                </c:pt>
                <c:pt idx="54">
                  <c:v>4</c:v>
                </c:pt>
                <c:pt idx="55">
                  <c:v>17</c:v>
                </c:pt>
                <c:pt idx="56">
                  <c:v>2</c:v>
                </c:pt>
                <c:pt idx="57">
                  <c:v>17</c:v>
                </c:pt>
                <c:pt idx="58">
                  <c:v>19</c:v>
                </c:pt>
                <c:pt idx="59">
                  <c:v>3</c:v>
                </c:pt>
                <c:pt idx="60">
                  <c:v>18</c:v>
                </c:pt>
                <c:pt idx="61">
                  <c:v>3</c:v>
                </c:pt>
                <c:pt idx="62">
                  <c:v>7</c:v>
                </c:pt>
                <c:pt idx="63">
                  <c:v>18</c:v>
                </c:pt>
                <c:pt idx="64">
                  <c:v>6</c:v>
                </c:pt>
                <c:pt idx="65">
                  <c:v>16</c:v>
                </c:pt>
                <c:pt idx="66">
                  <c:v>18</c:v>
                </c:pt>
                <c:pt idx="67">
                  <c:v>1</c:v>
                </c:pt>
                <c:pt idx="68">
                  <c:v>1</c:v>
                </c:pt>
                <c:pt idx="69">
                  <c:v>1</c:v>
                </c:pt>
                <c:pt idx="70">
                  <c:v>2</c:v>
                </c:pt>
                <c:pt idx="71">
                  <c:v>1</c:v>
                </c:pt>
                <c:pt idx="72">
                  <c:v>1</c:v>
                </c:pt>
                <c:pt idx="73">
                  <c:v>22</c:v>
                </c:pt>
              </c:numCache>
            </c:numRef>
          </c:val>
        </c:ser>
        <c:ser>
          <c:idx val="3"/>
          <c:order val="2"/>
          <c:spPr>
            <a:pattFill prst="pct50">
              <a:fgClr>
                <a:srgbClr val="79DDE0"/>
              </a:fgClr>
              <a:bgClr>
                <a:srgbClr val="5B5852"/>
              </a:bgClr>
            </a:pattFill>
          </c:spPr>
          <c:invertIfNegative val="0"/>
          <c:cat>
            <c:strRef>
              <c:f>'Those We Left Behind'!$B$5:$B$78</c:f>
              <c:strCache>
                <c:ptCount val="74"/>
                <c:pt idx="0">
                  <c:v>Chapter 1</c:v>
                </c:pt>
                <c:pt idx="1">
                  <c:v>Chapter 2</c:v>
                </c:pt>
                <c:pt idx="2">
                  <c:v>Saturday 24th March 2007</c:v>
                </c:pt>
                <c:pt idx="3">
                  <c:v>Chapter 3</c:v>
                </c:pt>
                <c:pt idx="4">
                  <c:v>Chapter 4</c:v>
                </c:pt>
                <c:pt idx="5">
                  <c:v>Chapter 5</c:v>
                </c:pt>
                <c:pt idx="6">
                  <c:v>Chapter 6</c:v>
                </c:pt>
                <c:pt idx="7">
                  <c:v>Chapter 7</c:v>
                </c:pt>
                <c:pt idx="8">
                  <c:v>Chapter 8</c:v>
                </c:pt>
                <c:pt idx="9">
                  <c:v>Sunday 25th March 2007</c:v>
                </c:pt>
                <c:pt idx="10">
                  <c:v>Chapter 9</c:v>
                </c:pt>
                <c:pt idx="11">
                  <c:v>Chapter 10</c:v>
                </c:pt>
                <c:pt idx="12">
                  <c:v>Chapter 11</c:v>
                </c:pt>
                <c:pt idx="13">
                  <c:v>Chapter 12</c:v>
                </c:pt>
                <c:pt idx="14">
                  <c:v>Chapter 13</c:v>
                </c:pt>
                <c:pt idx="15">
                  <c:v>Chapter 14</c:v>
                </c:pt>
                <c:pt idx="16">
                  <c:v>Chapter 15</c:v>
                </c:pt>
                <c:pt idx="17">
                  <c:v>Chapter 16</c:v>
                </c:pt>
                <c:pt idx="18">
                  <c:v>Chapter 17</c:v>
                </c:pt>
                <c:pt idx="19">
                  <c:v>Chapter 18</c:v>
                </c:pt>
                <c:pt idx="20">
                  <c:v>Chapter 19</c:v>
                </c:pt>
                <c:pt idx="21">
                  <c:v>Monday 26th March 2007</c:v>
                </c:pt>
                <c:pt idx="22">
                  <c:v>Chapter 20</c:v>
                </c:pt>
                <c:pt idx="23">
                  <c:v>Chapter 21</c:v>
                </c:pt>
                <c:pt idx="24">
                  <c:v>Chapter 22</c:v>
                </c:pt>
                <c:pt idx="25">
                  <c:v>Monday 26th March 2007</c:v>
                </c:pt>
                <c:pt idx="26">
                  <c:v>Chapter 23</c:v>
                </c:pt>
                <c:pt idx="27">
                  <c:v>Chapter 24</c:v>
                </c:pt>
                <c:pt idx="28">
                  <c:v>Monday 16th - Tuesday 27th March 2007</c:v>
                </c:pt>
                <c:pt idx="29">
                  <c:v>Chapter 25</c:v>
                </c:pt>
                <c:pt idx="30">
                  <c:v>Chapter 26</c:v>
                </c:pt>
                <c:pt idx="31">
                  <c:v>Chapter 27</c:v>
                </c:pt>
                <c:pt idx="32">
                  <c:v>Chapter 28</c:v>
                </c:pt>
                <c:pt idx="33">
                  <c:v>Chapter 29</c:v>
                </c:pt>
                <c:pt idx="34">
                  <c:v>Chapter 30</c:v>
                </c:pt>
                <c:pt idx="35">
                  <c:v>Chapter 31</c:v>
                </c:pt>
                <c:pt idx="36">
                  <c:v>Chapter 32</c:v>
                </c:pt>
                <c:pt idx="37">
                  <c:v>Chapter 33</c:v>
                </c:pt>
                <c:pt idx="38">
                  <c:v>Tuesday 27th March 2007</c:v>
                </c:pt>
                <c:pt idx="39">
                  <c:v>Chapter 34</c:v>
                </c:pt>
                <c:pt idx="40">
                  <c:v>Chapter 35</c:v>
                </c:pt>
                <c:pt idx="41">
                  <c:v>Chapter 36</c:v>
                </c:pt>
                <c:pt idx="42">
                  <c:v>Chapter 37</c:v>
                </c:pt>
                <c:pt idx="43">
                  <c:v>Chapter 38</c:v>
                </c:pt>
                <c:pt idx="44">
                  <c:v>Chapter 39</c:v>
                </c:pt>
                <c:pt idx="45">
                  <c:v>Chapter 40</c:v>
                </c:pt>
                <c:pt idx="46">
                  <c:v>Chapter 41</c:v>
                </c:pt>
                <c:pt idx="47">
                  <c:v>Chapter 42</c:v>
                </c:pt>
                <c:pt idx="48">
                  <c:v>Chapter 43</c:v>
                </c:pt>
                <c:pt idx="49">
                  <c:v>Chapter 44</c:v>
                </c:pt>
                <c:pt idx="50">
                  <c:v>Chapter 45</c:v>
                </c:pt>
                <c:pt idx="51">
                  <c:v>Chapter 46</c:v>
                </c:pt>
                <c:pt idx="52">
                  <c:v>Chapter 47</c:v>
                </c:pt>
                <c:pt idx="53">
                  <c:v>Chapter 48</c:v>
                </c:pt>
                <c:pt idx="54">
                  <c:v>Chapter 49</c:v>
                </c:pt>
                <c:pt idx="55">
                  <c:v>Chapter 50</c:v>
                </c:pt>
                <c:pt idx="56">
                  <c:v>Chapter 51</c:v>
                </c:pt>
                <c:pt idx="57">
                  <c:v>Chapter 52</c:v>
                </c:pt>
                <c:pt idx="58">
                  <c:v>Chapter 53</c:v>
                </c:pt>
                <c:pt idx="59">
                  <c:v>Chapter 54</c:v>
                </c:pt>
                <c:pt idx="60">
                  <c:v>Chapter 55</c:v>
                </c:pt>
                <c:pt idx="61">
                  <c:v>Chapter 56</c:v>
                </c:pt>
                <c:pt idx="62">
                  <c:v>Chapter 57</c:v>
                </c:pt>
                <c:pt idx="63">
                  <c:v>Chapter 58</c:v>
                </c:pt>
                <c:pt idx="64">
                  <c:v>Chapter 59</c:v>
                </c:pt>
                <c:pt idx="65">
                  <c:v>Chapter 60</c:v>
                </c:pt>
                <c:pt idx="66">
                  <c:v>Chapter 61</c:v>
                </c:pt>
                <c:pt idx="67">
                  <c:v>Chapter 62</c:v>
                </c:pt>
                <c:pt idx="68">
                  <c:v>Chapter 63</c:v>
                </c:pt>
                <c:pt idx="69">
                  <c:v>Chapter 64</c:v>
                </c:pt>
                <c:pt idx="70">
                  <c:v>Chapter 65</c:v>
                </c:pt>
                <c:pt idx="71">
                  <c:v>Chapter 66</c:v>
                </c:pt>
                <c:pt idx="72">
                  <c:v>Chapter 67</c:v>
                </c:pt>
                <c:pt idx="73">
                  <c:v>Chapter 68</c:v>
                </c:pt>
              </c:strCache>
            </c:strRef>
          </c:cat>
          <c:val>
            <c:numRef>
              <c:f>'Those We Left Behind'!$E$5:$E$78</c:f>
              <c:numCache>
                <c:formatCode>General</c:formatCode>
                <c:ptCount val="74"/>
                <c:pt idx="0">
                  <c:v>3</c:v>
                </c:pt>
                <c:pt idx="1">
                  <c:v>10</c:v>
                </c:pt>
                <c:pt idx="2">
                  <c:v>8</c:v>
                </c:pt>
                <c:pt idx="3">
                  <c:v>2</c:v>
                </c:pt>
                <c:pt idx="4">
                  <c:v>9</c:v>
                </c:pt>
                <c:pt idx="5">
                  <c:v>9</c:v>
                </c:pt>
                <c:pt idx="6">
                  <c:v>1</c:v>
                </c:pt>
                <c:pt idx="7">
                  <c:v>1</c:v>
                </c:pt>
                <c:pt idx="8">
                  <c:v>8</c:v>
                </c:pt>
                <c:pt idx="9">
                  <c:v>2</c:v>
                </c:pt>
                <c:pt idx="10">
                  <c:v>13</c:v>
                </c:pt>
                <c:pt idx="11">
                  <c:v>11</c:v>
                </c:pt>
                <c:pt idx="12">
                  <c:v>2</c:v>
                </c:pt>
                <c:pt idx="13">
                  <c:v>6</c:v>
                </c:pt>
                <c:pt idx="14">
                  <c:v>2</c:v>
                </c:pt>
                <c:pt idx="15">
                  <c:v>6</c:v>
                </c:pt>
                <c:pt idx="16">
                  <c:v>5</c:v>
                </c:pt>
                <c:pt idx="17">
                  <c:v>3</c:v>
                </c:pt>
                <c:pt idx="18">
                  <c:v>2</c:v>
                </c:pt>
                <c:pt idx="19">
                  <c:v>6</c:v>
                </c:pt>
                <c:pt idx="21">
                  <c:v>10</c:v>
                </c:pt>
                <c:pt idx="25">
                  <c:v>10</c:v>
                </c:pt>
                <c:pt idx="26">
                  <c:v>3</c:v>
                </c:pt>
                <c:pt idx="27">
                  <c:v>1</c:v>
                </c:pt>
                <c:pt idx="28">
                  <c:v>5</c:v>
                </c:pt>
                <c:pt idx="29">
                  <c:v>4</c:v>
                </c:pt>
                <c:pt idx="30">
                  <c:v>5</c:v>
                </c:pt>
                <c:pt idx="31">
                  <c:v>0</c:v>
                </c:pt>
                <c:pt idx="32">
                  <c:v>0</c:v>
                </c:pt>
                <c:pt idx="33">
                  <c:v>4</c:v>
                </c:pt>
                <c:pt idx="34">
                  <c:v>5</c:v>
                </c:pt>
                <c:pt idx="36">
                  <c:v>1</c:v>
                </c:pt>
                <c:pt idx="37">
                  <c:v>9</c:v>
                </c:pt>
                <c:pt idx="38">
                  <c:v>6</c:v>
                </c:pt>
                <c:pt idx="39">
                  <c:v>1</c:v>
                </c:pt>
                <c:pt idx="40">
                  <c:v>3</c:v>
                </c:pt>
                <c:pt idx="41">
                  <c:v>1</c:v>
                </c:pt>
                <c:pt idx="43">
                  <c:v>6</c:v>
                </c:pt>
                <c:pt idx="44">
                  <c:v>6</c:v>
                </c:pt>
                <c:pt idx="45">
                  <c:v>1</c:v>
                </c:pt>
                <c:pt idx="46">
                  <c:v>1</c:v>
                </c:pt>
                <c:pt idx="47">
                  <c:v>7</c:v>
                </c:pt>
                <c:pt idx="48">
                  <c:v>4</c:v>
                </c:pt>
                <c:pt idx="49">
                  <c:v>1</c:v>
                </c:pt>
                <c:pt idx="51">
                  <c:v>4</c:v>
                </c:pt>
                <c:pt idx="53">
                  <c:v>3</c:v>
                </c:pt>
                <c:pt idx="55">
                  <c:v>6</c:v>
                </c:pt>
                <c:pt idx="57">
                  <c:v>5</c:v>
                </c:pt>
                <c:pt idx="58">
                  <c:v>4</c:v>
                </c:pt>
                <c:pt idx="59">
                  <c:v>1</c:v>
                </c:pt>
                <c:pt idx="60">
                  <c:v>4</c:v>
                </c:pt>
                <c:pt idx="63">
                  <c:v>7</c:v>
                </c:pt>
                <c:pt idx="65">
                  <c:v>6</c:v>
                </c:pt>
                <c:pt idx="66">
                  <c:v>3</c:v>
                </c:pt>
                <c:pt idx="73">
                  <c:v>3</c:v>
                </c:pt>
              </c:numCache>
            </c:numRef>
          </c:val>
        </c:ser>
        <c:ser>
          <c:idx val="4"/>
          <c:order val="3"/>
          <c:spPr>
            <a:pattFill prst="pct25">
              <a:fgClr>
                <a:srgbClr val="79DDE0"/>
              </a:fgClr>
              <a:bgClr>
                <a:srgbClr val="5B5852"/>
              </a:bgClr>
            </a:pattFill>
          </c:spPr>
          <c:invertIfNegative val="0"/>
          <c:cat>
            <c:strRef>
              <c:f>'Those We Left Behind'!$B$5:$B$78</c:f>
              <c:strCache>
                <c:ptCount val="74"/>
                <c:pt idx="0">
                  <c:v>Chapter 1</c:v>
                </c:pt>
                <c:pt idx="1">
                  <c:v>Chapter 2</c:v>
                </c:pt>
                <c:pt idx="2">
                  <c:v>Saturday 24th March 2007</c:v>
                </c:pt>
                <c:pt idx="3">
                  <c:v>Chapter 3</c:v>
                </c:pt>
                <c:pt idx="4">
                  <c:v>Chapter 4</c:v>
                </c:pt>
                <c:pt idx="5">
                  <c:v>Chapter 5</c:v>
                </c:pt>
                <c:pt idx="6">
                  <c:v>Chapter 6</c:v>
                </c:pt>
                <c:pt idx="7">
                  <c:v>Chapter 7</c:v>
                </c:pt>
                <c:pt idx="8">
                  <c:v>Chapter 8</c:v>
                </c:pt>
                <c:pt idx="9">
                  <c:v>Sunday 25th March 2007</c:v>
                </c:pt>
                <c:pt idx="10">
                  <c:v>Chapter 9</c:v>
                </c:pt>
                <c:pt idx="11">
                  <c:v>Chapter 10</c:v>
                </c:pt>
                <c:pt idx="12">
                  <c:v>Chapter 11</c:v>
                </c:pt>
                <c:pt idx="13">
                  <c:v>Chapter 12</c:v>
                </c:pt>
                <c:pt idx="14">
                  <c:v>Chapter 13</c:v>
                </c:pt>
                <c:pt idx="15">
                  <c:v>Chapter 14</c:v>
                </c:pt>
                <c:pt idx="16">
                  <c:v>Chapter 15</c:v>
                </c:pt>
                <c:pt idx="17">
                  <c:v>Chapter 16</c:v>
                </c:pt>
                <c:pt idx="18">
                  <c:v>Chapter 17</c:v>
                </c:pt>
                <c:pt idx="19">
                  <c:v>Chapter 18</c:v>
                </c:pt>
                <c:pt idx="20">
                  <c:v>Chapter 19</c:v>
                </c:pt>
                <c:pt idx="21">
                  <c:v>Monday 26th March 2007</c:v>
                </c:pt>
                <c:pt idx="22">
                  <c:v>Chapter 20</c:v>
                </c:pt>
                <c:pt idx="23">
                  <c:v>Chapter 21</c:v>
                </c:pt>
                <c:pt idx="24">
                  <c:v>Chapter 22</c:v>
                </c:pt>
                <c:pt idx="25">
                  <c:v>Monday 26th March 2007</c:v>
                </c:pt>
                <c:pt idx="26">
                  <c:v>Chapter 23</c:v>
                </c:pt>
                <c:pt idx="27">
                  <c:v>Chapter 24</c:v>
                </c:pt>
                <c:pt idx="28">
                  <c:v>Monday 16th - Tuesday 27th March 2007</c:v>
                </c:pt>
                <c:pt idx="29">
                  <c:v>Chapter 25</c:v>
                </c:pt>
                <c:pt idx="30">
                  <c:v>Chapter 26</c:v>
                </c:pt>
                <c:pt idx="31">
                  <c:v>Chapter 27</c:v>
                </c:pt>
                <c:pt idx="32">
                  <c:v>Chapter 28</c:v>
                </c:pt>
                <c:pt idx="33">
                  <c:v>Chapter 29</c:v>
                </c:pt>
                <c:pt idx="34">
                  <c:v>Chapter 30</c:v>
                </c:pt>
                <c:pt idx="35">
                  <c:v>Chapter 31</c:v>
                </c:pt>
                <c:pt idx="36">
                  <c:v>Chapter 32</c:v>
                </c:pt>
                <c:pt idx="37">
                  <c:v>Chapter 33</c:v>
                </c:pt>
                <c:pt idx="38">
                  <c:v>Tuesday 27th March 2007</c:v>
                </c:pt>
                <c:pt idx="39">
                  <c:v>Chapter 34</c:v>
                </c:pt>
                <c:pt idx="40">
                  <c:v>Chapter 35</c:v>
                </c:pt>
                <c:pt idx="41">
                  <c:v>Chapter 36</c:v>
                </c:pt>
                <c:pt idx="42">
                  <c:v>Chapter 37</c:v>
                </c:pt>
                <c:pt idx="43">
                  <c:v>Chapter 38</c:v>
                </c:pt>
                <c:pt idx="44">
                  <c:v>Chapter 39</c:v>
                </c:pt>
                <c:pt idx="45">
                  <c:v>Chapter 40</c:v>
                </c:pt>
                <c:pt idx="46">
                  <c:v>Chapter 41</c:v>
                </c:pt>
                <c:pt idx="47">
                  <c:v>Chapter 42</c:v>
                </c:pt>
                <c:pt idx="48">
                  <c:v>Chapter 43</c:v>
                </c:pt>
                <c:pt idx="49">
                  <c:v>Chapter 44</c:v>
                </c:pt>
                <c:pt idx="50">
                  <c:v>Chapter 45</c:v>
                </c:pt>
                <c:pt idx="51">
                  <c:v>Chapter 46</c:v>
                </c:pt>
                <c:pt idx="52">
                  <c:v>Chapter 47</c:v>
                </c:pt>
                <c:pt idx="53">
                  <c:v>Chapter 48</c:v>
                </c:pt>
                <c:pt idx="54">
                  <c:v>Chapter 49</c:v>
                </c:pt>
                <c:pt idx="55">
                  <c:v>Chapter 50</c:v>
                </c:pt>
                <c:pt idx="56">
                  <c:v>Chapter 51</c:v>
                </c:pt>
                <c:pt idx="57">
                  <c:v>Chapter 52</c:v>
                </c:pt>
                <c:pt idx="58">
                  <c:v>Chapter 53</c:v>
                </c:pt>
                <c:pt idx="59">
                  <c:v>Chapter 54</c:v>
                </c:pt>
                <c:pt idx="60">
                  <c:v>Chapter 55</c:v>
                </c:pt>
                <c:pt idx="61">
                  <c:v>Chapter 56</c:v>
                </c:pt>
                <c:pt idx="62">
                  <c:v>Chapter 57</c:v>
                </c:pt>
                <c:pt idx="63">
                  <c:v>Chapter 58</c:v>
                </c:pt>
                <c:pt idx="64">
                  <c:v>Chapter 59</c:v>
                </c:pt>
                <c:pt idx="65">
                  <c:v>Chapter 60</c:v>
                </c:pt>
                <c:pt idx="66">
                  <c:v>Chapter 61</c:v>
                </c:pt>
                <c:pt idx="67">
                  <c:v>Chapter 62</c:v>
                </c:pt>
                <c:pt idx="68">
                  <c:v>Chapter 63</c:v>
                </c:pt>
                <c:pt idx="69">
                  <c:v>Chapter 64</c:v>
                </c:pt>
                <c:pt idx="70">
                  <c:v>Chapter 65</c:v>
                </c:pt>
                <c:pt idx="71">
                  <c:v>Chapter 66</c:v>
                </c:pt>
                <c:pt idx="72">
                  <c:v>Chapter 67</c:v>
                </c:pt>
                <c:pt idx="73">
                  <c:v>Chapter 68</c:v>
                </c:pt>
              </c:strCache>
            </c:strRef>
          </c:cat>
          <c:val>
            <c:numRef>
              <c:f>'Those We Left Behind'!$F$5:$F$78</c:f>
              <c:numCache>
                <c:formatCode>General</c:formatCode>
                <c:ptCount val="74"/>
                <c:pt idx="0">
                  <c:v>1</c:v>
                </c:pt>
                <c:pt idx="1">
                  <c:v>5</c:v>
                </c:pt>
                <c:pt idx="2">
                  <c:v>3</c:v>
                </c:pt>
                <c:pt idx="3">
                  <c:v>0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2</c:v>
                </c:pt>
                <c:pt idx="9">
                  <c:v>0</c:v>
                </c:pt>
                <c:pt idx="10">
                  <c:v>2</c:v>
                </c:pt>
                <c:pt idx="11">
                  <c:v>2</c:v>
                </c:pt>
                <c:pt idx="12">
                  <c:v>0</c:v>
                </c:pt>
                <c:pt idx="13">
                  <c:v>3</c:v>
                </c:pt>
                <c:pt idx="14">
                  <c:v>2</c:v>
                </c:pt>
                <c:pt idx="15">
                  <c:v>3</c:v>
                </c:pt>
                <c:pt idx="16">
                  <c:v>4</c:v>
                </c:pt>
                <c:pt idx="17">
                  <c:v>1</c:v>
                </c:pt>
                <c:pt idx="18">
                  <c:v>1</c:v>
                </c:pt>
                <c:pt idx="19">
                  <c:v>4</c:v>
                </c:pt>
                <c:pt idx="20">
                  <c:v>0</c:v>
                </c:pt>
                <c:pt idx="21">
                  <c:v>11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11</c:v>
                </c:pt>
                <c:pt idx="26">
                  <c:v>3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0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3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0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1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1</c:v>
                </c:pt>
                <c:pt idx="49">
                  <c:v>0</c:v>
                </c:pt>
                <c:pt idx="50">
                  <c:v>0</c:v>
                </c:pt>
                <c:pt idx="51">
                  <c:v>2</c:v>
                </c:pt>
                <c:pt idx="52">
                  <c:v>0</c:v>
                </c:pt>
                <c:pt idx="53">
                  <c:v>1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1</c:v>
                </c:pt>
                <c:pt idx="58">
                  <c:v>1</c:v>
                </c:pt>
                <c:pt idx="59">
                  <c:v>0</c:v>
                </c:pt>
                <c:pt idx="60">
                  <c:v>1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</c:v>
                </c:pt>
                <c:pt idx="66">
                  <c:v>1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</c:numCache>
            </c:numRef>
          </c:val>
        </c:ser>
        <c:ser>
          <c:idx val="0"/>
          <c:order val="4"/>
          <c:spPr>
            <a:pattFill prst="dotDmnd">
              <a:fgClr>
                <a:srgbClr val="79DDE0"/>
              </a:fgClr>
              <a:bgClr>
                <a:srgbClr val="5B5852"/>
              </a:bgClr>
            </a:pattFill>
          </c:spPr>
          <c:invertIfNegative val="0"/>
          <c:dPt>
            <c:idx val="1"/>
            <c:invertIfNegative val="0"/>
            <c:bubble3D val="0"/>
            <c:spPr>
              <a:pattFill prst="pct5">
                <a:fgClr>
                  <a:srgbClr val="79DDE0"/>
                </a:fgClr>
                <a:bgClr>
                  <a:srgbClr val="5B5852"/>
                </a:bgClr>
              </a:pattFill>
            </c:spPr>
          </c:dPt>
          <c:val>
            <c:numRef>
              <c:f>'Those We Left Behind'!$G$5:$G$78</c:f>
              <c:numCache>
                <c:formatCode>General</c:formatCode>
                <c:ptCount val="74"/>
                <c:pt idx="0">
                  <c:v>1</c:v>
                </c:pt>
                <c:pt idx="1">
                  <c:v>5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  <c:pt idx="13">
                  <c:v>1</c:v>
                </c:pt>
                <c:pt idx="14">
                  <c:v>1</c:v>
                </c:pt>
                <c:pt idx="15">
                  <c:v>0</c:v>
                </c:pt>
                <c:pt idx="16">
                  <c:v>2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0</c:v>
                </c:pt>
                <c:pt idx="32">
                  <c:v>0</c:v>
                </c:pt>
                <c:pt idx="33">
                  <c:v>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1</c:v>
                </c:pt>
                <c:pt idx="38">
                  <c:v>1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55294976"/>
        <c:axId val="55296768"/>
      </c:barChart>
      <c:catAx>
        <c:axId val="55294976"/>
        <c:scaling>
          <c:orientation val="maxMin"/>
        </c:scaling>
        <c:delete val="0"/>
        <c:axPos val="l"/>
        <c:majorTickMark val="out"/>
        <c:minorTickMark val="none"/>
        <c:tickLblPos val="nextTo"/>
        <c:crossAx val="55296768"/>
        <c:crosses val="autoZero"/>
        <c:auto val="1"/>
        <c:lblAlgn val="ctr"/>
        <c:lblOffset val="100"/>
        <c:noMultiLvlLbl val="0"/>
      </c:catAx>
      <c:valAx>
        <c:axId val="55296768"/>
        <c:scaling>
          <c:orientation val="minMax"/>
        </c:scaling>
        <c:delete val="0"/>
        <c:axPos val="t"/>
        <c:majorGridlines/>
        <c:numFmt formatCode="0%" sourceLinked="1"/>
        <c:majorTickMark val="out"/>
        <c:minorTickMark val="none"/>
        <c:tickLblPos val="nextTo"/>
        <c:crossAx val="55294976"/>
        <c:crosses val="autoZero"/>
        <c:crossBetween val="between"/>
        <c:majorUnit val="0.25"/>
      </c:valAx>
      <c:spPr>
        <a:solidFill>
          <a:srgbClr val="F1EED9"/>
        </a:solidFill>
      </c:spPr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9239484143338911"/>
          <c:y val="4.8328191221011875E-2"/>
          <c:w val="0.68684572681888389"/>
          <c:h val="0.8829549448968329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3CEEA"/>
            </a:solidFill>
          </c:spPr>
          <c:invertIfNegative val="0"/>
          <c:cat>
            <c:numRef>
              <c:f>Fishbowl!$E$5:$E$101</c:f>
              <c:numCache>
                <c:formatCode>General</c:formatCode>
                <c:ptCount val="9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</c:numCache>
            </c:numRef>
          </c:cat>
          <c:val>
            <c:numRef>
              <c:f>Fishbowl!$F$5:$F$101</c:f>
              <c:numCache>
                <c:formatCode>0.0%</c:formatCode>
                <c:ptCount val="97"/>
                <c:pt idx="0">
                  <c:v>7.9052849999999997E-3</c:v>
                </c:pt>
                <c:pt idx="1">
                  <c:v>9.6721107345621501E-3</c:v>
                </c:pt>
                <c:pt idx="2">
                  <c:v>1.29298014760569E-2</c:v>
                </c:pt>
                <c:pt idx="3">
                  <c:v>4.7687477073328297E-3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2.8908639947769202E-3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1.9048067765351901E-3</c:v>
                </c:pt>
                <c:pt idx="17">
                  <c:v>3.0288446976708102E-3</c:v>
                </c:pt>
                <c:pt idx="18">
                  <c:v>3.0288446976708102E-3</c:v>
                </c:pt>
                <c:pt idx="19">
                  <c:v>3.0288446976708102E-3</c:v>
                </c:pt>
                <c:pt idx="20">
                  <c:v>3.0288446976708102E-3</c:v>
                </c:pt>
                <c:pt idx="21">
                  <c:v>3.0288446976708102E-3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1.84422988258179E-3</c:v>
                </c:pt>
                <c:pt idx="27">
                  <c:v>6.81490056975934E-3</c:v>
                </c:pt>
                <c:pt idx="28">
                  <c:v>8.7701880912557199E-3</c:v>
                </c:pt>
                <c:pt idx="29">
                  <c:v>1.31216283069094E-2</c:v>
                </c:pt>
                <c:pt idx="30">
                  <c:v>1.93644137671087E-2</c:v>
                </c:pt>
                <c:pt idx="31">
                  <c:v>1.8472587272794501E-2</c:v>
                </c:pt>
                <c:pt idx="32">
                  <c:v>8.2956690886206406E-3</c:v>
                </c:pt>
                <c:pt idx="33">
                  <c:v>7.6764386170968197E-3</c:v>
                </c:pt>
                <c:pt idx="34">
                  <c:v>1.6685568901168801E-2</c:v>
                </c:pt>
                <c:pt idx="35">
                  <c:v>8.8644188151832792E-3</c:v>
                </c:pt>
                <c:pt idx="36">
                  <c:v>1.00355720982826E-2</c:v>
                </c:pt>
                <c:pt idx="37">
                  <c:v>1.15735521280999E-2</c:v>
                </c:pt>
                <c:pt idx="38">
                  <c:v>8.1980729816956803E-3</c:v>
                </c:pt>
                <c:pt idx="39">
                  <c:v>1.0439418057971999E-2</c:v>
                </c:pt>
                <c:pt idx="40">
                  <c:v>1.3000474519002599E-2</c:v>
                </c:pt>
                <c:pt idx="41">
                  <c:v>1.3377397414712699E-2</c:v>
                </c:pt>
                <c:pt idx="42">
                  <c:v>1.2115378790683201E-2</c:v>
                </c:pt>
                <c:pt idx="43">
                  <c:v>1.13346099352836E-2</c:v>
                </c:pt>
                <c:pt idx="44">
                  <c:v>1.08331678686692E-2</c:v>
                </c:pt>
                <c:pt idx="45">
                  <c:v>1.54908579370875E-2</c:v>
                </c:pt>
                <c:pt idx="46">
                  <c:v>1.11293215724415E-2</c:v>
                </c:pt>
                <c:pt idx="47">
                  <c:v>1.0594225675853001E-2</c:v>
                </c:pt>
                <c:pt idx="48">
                  <c:v>1.8684606401631498E-2</c:v>
                </c:pt>
                <c:pt idx="49">
                  <c:v>1.5144223488354E-2</c:v>
                </c:pt>
                <c:pt idx="50">
                  <c:v>1.1748552043965301E-2</c:v>
                </c:pt>
                <c:pt idx="51">
                  <c:v>1.05033603349229E-2</c:v>
                </c:pt>
                <c:pt idx="52">
                  <c:v>1.1549994447118E-2</c:v>
                </c:pt>
                <c:pt idx="53">
                  <c:v>9.4062454777665994E-3</c:v>
                </c:pt>
                <c:pt idx="54">
                  <c:v>6.0576893953416299E-3</c:v>
                </c:pt>
                <c:pt idx="55">
                  <c:v>3.0288446976708102E-3</c:v>
                </c:pt>
                <c:pt idx="56">
                  <c:v>3.0288446976708102E-3</c:v>
                </c:pt>
                <c:pt idx="57">
                  <c:v>3.1567292515724699E-3</c:v>
                </c:pt>
                <c:pt idx="58">
                  <c:v>8.8004765382324393E-3</c:v>
                </c:pt>
                <c:pt idx="59">
                  <c:v>1.2653840070269101E-2</c:v>
                </c:pt>
                <c:pt idx="60">
                  <c:v>8.8879764961651408E-3</c:v>
                </c:pt>
                <c:pt idx="61">
                  <c:v>7.6730732340994003E-3</c:v>
                </c:pt>
                <c:pt idx="62">
                  <c:v>1.11528792534234E-2</c:v>
                </c:pt>
                <c:pt idx="63">
                  <c:v>7.8110539369932903E-3</c:v>
                </c:pt>
                <c:pt idx="64">
                  <c:v>7.7605731920321304E-3</c:v>
                </c:pt>
                <c:pt idx="65">
                  <c:v>1.0553841079884E-2</c:v>
                </c:pt>
                <c:pt idx="66">
                  <c:v>2.1033643733825002E-3</c:v>
                </c:pt>
                <c:pt idx="67">
                  <c:v>5.3072089869187497E-3</c:v>
                </c:pt>
                <c:pt idx="68">
                  <c:v>4.7653823243354E-3</c:v>
                </c:pt>
                <c:pt idx="69">
                  <c:v>1.00456682472748E-2</c:v>
                </c:pt>
                <c:pt idx="70">
                  <c:v>3.4293252743628501E-3</c:v>
                </c:pt>
                <c:pt idx="71">
                  <c:v>1.0203841248153199E-2</c:v>
                </c:pt>
                <c:pt idx="72">
                  <c:v>9.0865340930124504E-3</c:v>
                </c:pt>
                <c:pt idx="73">
                  <c:v>1.0409129610995301E-2</c:v>
                </c:pt>
                <c:pt idx="74">
                  <c:v>1.1893263512854101E-2</c:v>
                </c:pt>
                <c:pt idx="75">
                  <c:v>1.7691818417394999E-2</c:v>
                </c:pt>
                <c:pt idx="76">
                  <c:v>1.2115378790683201E-2</c:v>
                </c:pt>
                <c:pt idx="77">
                  <c:v>1.2859128433111299E-2</c:v>
                </c:pt>
                <c:pt idx="78">
                  <c:v>1.06615333358012E-2</c:v>
                </c:pt>
                <c:pt idx="79">
                  <c:v>1.5144223488354E-2</c:v>
                </c:pt>
                <c:pt idx="80">
                  <c:v>1.2761532326186299E-2</c:v>
                </c:pt>
                <c:pt idx="81">
                  <c:v>1.53124926382246E-2</c:v>
                </c:pt>
                <c:pt idx="82">
                  <c:v>2.0710566966073599E-2</c:v>
                </c:pt>
                <c:pt idx="83">
                  <c:v>2.1925470228139302E-2</c:v>
                </c:pt>
                <c:pt idx="84">
                  <c:v>3.1641330941667802E-2</c:v>
                </c:pt>
                <c:pt idx="85">
                  <c:v>2.18480664191988E-2</c:v>
                </c:pt>
                <c:pt idx="86">
                  <c:v>1.44711468888716E-2</c:v>
                </c:pt>
                <c:pt idx="87">
                  <c:v>2.15889319283981E-2</c:v>
                </c:pt>
                <c:pt idx="88">
                  <c:v>2.8662966988958101E-2</c:v>
                </c:pt>
                <c:pt idx="89">
                  <c:v>2.3991815388550199E-2</c:v>
                </c:pt>
                <c:pt idx="90">
                  <c:v>2.6330756571751601E-2</c:v>
                </c:pt>
                <c:pt idx="91">
                  <c:v>3.8843250556129499E-2</c:v>
                </c:pt>
                <c:pt idx="92">
                  <c:v>4.03307498409856E-2</c:v>
                </c:pt>
                <c:pt idx="93">
                  <c:v>4.4779786163564303E-2</c:v>
                </c:pt>
                <c:pt idx="94">
                  <c:v>1.9768259726798201E-2</c:v>
                </c:pt>
                <c:pt idx="95">
                  <c:v>1.04663411219513E-2</c:v>
                </c:pt>
                <c:pt idx="96">
                  <c:v>7.9052849999999997E-3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"/>
        <c:axId val="106577280"/>
        <c:axId val="106579072"/>
      </c:barChart>
      <c:catAx>
        <c:axId val="10657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5B5852"/>
                </a:solidFill>
              </a:defRPr>
            </a:pPr>
            <a:endParaRPr lang="en-US"/>
          </a:p>
        </c:txPr>
        <c:crossAx val="106579072"/>
        <c:crosses val="autoZero"/>
        <c:auto val="1"/>
        <c:lblAlgn val="ctr"/>
        <c:lblOffset val="100"/>
        <c:tickLblSkip val="12"/>
        <c:tickMarkSkip val="5"/>
        <c:noMultiLvlLbl val="0"/>
      </c:catAx>
      <c:valAx>
        <c:axId val="106579072"/>
        <c:scaling>
          <c:orientation val="minMax"/>
          <c:max val="8.0000000000000016E-2"/>
        </c:scaling>
        <c:delete val="0"/>
        <c:axPos val="l"/>
        <c:majorGridlines>
          <c:spPr>
            <a:ln w="12700">
              <a:solidFill>
                <a:srgbClr val="5B5852"/>
              </a:solidFill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100" b="1">
                <a:solidFill>
                  <a:srgbClr val="5B5852"/>
                </a:solidFill>
              </a:defRPr>
            </a:pPr>
            <a:endParaRPr lang="en-US"/>
          </a:p>
        </c:txPr>
        <c:crossAx val="106577280"/>
        <c:crossesAt val="1"/>
        <c:crossBetween val="between"/>
        <c:majorUnit val="1.0000000000000002E-2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569512641221695"/>
          <c:y val="4.8328191221011875E-2"/>
          <c:w val="0.67985018150453036"/>
          <c:h val="0.88295494489683291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3CEEA"/>
            </a:solidFill>
          </c:spPr>
          <c:invertIfNegative val="0"/>
          <c:cat>
            <c:numRef>
              <c:f>'Chimp Paradox'!$E$5:$E$101</c:f>
              <c:numCache>
                <c:formatCode>General</c:formatCode>
                <c:ptCount val="9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</c:numCache>
            </c:numRef>
          </c:cat>
          <c:val>
            <c:numRef>
              <c:f>'Chimp Paradox'!$F$5:$F$101</c:f>
              <c:numCache>
                <c:formatCode>0.0%</c:formatCode>
                <c:ptCount val="97"/>
                <c:pt idx="0">
                  <c:v>2.6120117436813899E-2</c:v>
                </c:pt>
                <c:pt idx="1">
                  <c:v>1.40573142711258E-2</c:v>
                </c:pt>
                <c:pt idx="2">
                  <c:v>2.1141817717640999E-2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3.60607607863162E-3</c:v>
                </c:pt>
                <c:pt idx="12">
                  <c:v>1.4360479959152401E-2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2.60084248149091E-3</c:v>
                </c:pt>
                <c:pt idx="23">
                  <c:v>1.22383201429665E-2</c:v>
                </c:pt>
                <c:pt idx="24">
                  <c:v>3.3826908348225898E-3</c:v>
                </c:pt>
                <c:pt idx="25">
                  <c:v>0</c:v>
                </c:pt>
                <c:pt idx="26">
                  <c:v>2.4572376818994099E-3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8.2492979320908898E-3</c:v>
                </c:pt>
                <c:pt idx="33">
                  <c:v>1.1057569568547299E-2</c:v>
                </c:pt>
                <c:pt idx="34">
                  <c:v>1.4360479959152401E-2</c:v>
                </c:pt>
                <c:pt idx="35">
                  <c:v>3.52948685218279E-2</c:v>
                </c:pt>
                <c:pt idx="36">
                  <c:v>1.4360479959152401E-2</c:v>
                </c:pt>
                <c:pt idx="37">
                  <c:v>3.0795251467960201E-2</c:v>
                </c:pt>
                <c:pt idx="38">
                  <c:v>3.2438728618840902E-2</c:v>
                </c:pt>
                <c:pt idx="39">
                  <c:v>2.8465662496808802E-2</c:v>
                </c:pt>
                <c:pt idx="40">
                  <c:v>2.5848863926474699E-3</c:v>
                </c:pt>
                <c:pt idx="41">
                  <c:v>2.1460939494511E-2</c:v>
                </c:pt>
                <c:pt idx="42">
                  <c:v>0</c:v>
                </c:pt>
                <c:pt idx="43">
                  <c:v>0</c:v>
                </c:pt>
                <c:pt idx="44">
                  <c:v>1.83495021700277E-3</c:v>
                </c:pt>
                <c:pt idx="45">
                  <c:v>1.0898008680112301E-2</c:v>
                </c:pt>
                <c:pt idx="46">
                  <c:v>2.5689303038038801E-3</c:v>
                </c:pt>
                <c:pt idx="47">
                  <c:v>0</c:v>
                </c:pt>
                <c:pt idx="48">
                  <c:v>0</c:v>
                </c:pt>
                <c:pt idx="49">
                  <c:v>3.5422517232576401E-3</c:v>
                </c:pt>
                <c:pt idx="50">
                  <c:v>0</c:v>
                </c:pt>
                <c:pt idx="51">
                  <c:v>0</c:v>
                </c:pt>
                <c:pt idx="52">
                  <c:v>4.9782997191728804E-3</c:v>
                </c:pt>
                <c:pt idx="53">
                  <c:v>1.55890988001021E-2</c:v>
                </c:pt>
                <c:pt idx="54">
                  <c:v>1.4360479959152401E-2</c:v>
                </c:pt>
                <c:pt idx="55">
                  <c:v>1.5605054888945501E-2</c:v>
                </c:pt>
                <c:pt idx="56">
                  <c:v>1.88122287464896E-2</c:v>
                </c:pt>
                <c:pt idx="57">
                  <c:v>2.8720959918304801E-2</c:v>
                </c:pt>
                <c:pt idx="58">
                  <c:v>1.4360479959152401E-2</c:v>
                </c:pt>
                <c:pt idx="59">
                  <c:v>2.0104671942813598E-3</c:v>
                </c:pt>
                <c:pt idx="60">
                  <c:v>1.5796527955067401E-3</c:v>
                </c:pt>
                <c:pt idx="61">
                  <c:v>1.02118968598422E-3</c:v>
                </c:pt>
                <c:pt idx="62">
                  <c:v>6.7015573142715601E-4</c:v>
                </c:pt>
                <c:pt idx="63">
                  <c:v>1.4360479959152401E-2</c:v>
                </c:pt>
                <c:pt idx="64">
                  <c:v>0</c:v>
                </c:pt>
                <c:pt idx="65">
                  <c:v>0</c:v>
                </c:pt>
                <c:pt idx="66">
                  <c:v>3.1752616798569702E-3</c:v>
                </c:pt>
                <c:pt idx="67">
                  <c:v>7.1164156242021397E-3</c:v>
                </c:pt>
                <c:pt idx="68">
                  <c:v>7.2759765126371402E-3</c:v>
                </c:pt>
                <c:pt idx="69">
                  <c:v>0</c:v>
                </c:pt>
                <c:pt idx="70">
                  <c:v>0</c:v>
                </c:pt>
                <c:pt idx="71">
                  <c:v>1.3722236405412201E-2</c:v>
                </c:pt>
                <c:pt idx="72">
                  <c:v>3.2582333418432197E-2</c:v>
                </c:pt>
                <c:pt idx="73">
                  <c:v>3.0603778401838099E-2</c:v>
                </c:pt>
                <c:pt idx="74">
                  <c:v>7.9780444217440798E-5</c:v>
                </c:pt>
                <c:pt idx="75">
                  <c:v>3.0523997957620501E-2</c:v>
                </c:pt>
                <c:pt idx="76">
                  <c:v>4.6942813377584797E-2</c:v>
                </c:pt>
                <c:pt idx="77">
                  <c:v>5.12190451876436E-2</c:v>
                </c:pt>
                <c:pt idx="78">
                  <c:v>7.9541102884861006E-2</c:v>
                </c:pt>
                <c:pt idx="79">
                  <c:v>6.8371840694409103E-2</c:v>
                </c:pt>
                <c:pt idx="80">
                  <c:v>3.1273934133265298E-2</c:v>
                </c:pt>
                <c:pt idx="81">
                  <c:v>1.8445238703088999E-2</c:v>
                </c:pt>
                <c:pt idx="82">
                  <c:v>7.3398008680110901E-4</c:v>
                </c:pt>
                <c:pt idx="83">
                  <c:v>2.8401838141434599E-2</c:v>
                </c:pt>
                <c:pt idx="84">
                  <c:v>2.8720959918304801E-2</c:v>
                </c:pt>
                <c:pt idx="85">
                  <c:v>4.1326270104671296E-3</c:v>
                </c:pt>
                <c:pt idx="86">
                  <c:v>0</c:v>
                </c:pt>
                <c:pt idx="87">
                  <c:v>0</c:v>
                </c:pt>
                <c:pt idx="88">
                  <c:v>6.0154454940004798E-3</c:v>
                </c:pt>
                <c:pt idx="89">
                  <c:v>0</c:v>
                </c:pt>
                <c:pt idx="90">
                  <c:v>5.0580801633903199E-3</c:v>
                </c:pt>
                <c:pt idx="91">
                  <c:v>1.67538932856778E-2</c:v>
                </c:pt>
                <c:pt idx="92">
                  <c:v>1.6083737554250601E-2</c:v>
                </c:pt>
                <c:pt idx="93">
                  <c:v>1.1169262190452601E-3</c:v>
                </c:pt>
                <c:pt idx="94">
                  <c:v>9.9246872606585709E-3</c:v>
                </c:pt>
                <c:pt idx="95">
                  <c:v>1.22383201429665E-2</c:v>
                </c:pt>
                <c:pt idx="96">
                  <c:v>2.6120117436813899E-2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"/>
        <c:axId val="106549632"/>
        <c:axId val="106551168"/>
      </c:barChart>
      <c:catAx>
        <c:axId val="106549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5B5852"/>
                </a:solidFill>
              </a:defRPr>
            </a:pPr>
            <a:endParaRPr lang="en-US"/>
          </a:p>
        </c:txPr>
        <c:crossAx val="106551168"/>
        <c:crosses val="autoZero"/>
        <c:auto val="1"/>
        <c:lblAlgn val="ctr"/>
        <c:lblOffset val="100"/>
        <c:tickLblSkip val="12"/>
        <c:tickMarkSkip val="5"/>
        <c:noMultiLvlLbl val="0"/>
      </c:catAx>
      <c:valAx>
        <c:axId val="106551168"/>
        <c:scaling>
          <c:orientation val="minMax"/>
          <c:max val="8.0000000000000016E-2"/>
          <c:min val="0"/>
        </c:scaling>
        <c:delete val="0"/>
        <c:axPos val="l"/>
        <c:majorGridlines>
          <c:spPr>
            <a:ln w="12700">
              <a:solidFill>
                <a:srgbClr val="5B5852"/>
              </a:solidFill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100" b="1">
                <a:solidFill>
                  <a:srgbClr val="5B5852"/>
                </a:solidFill>
              </a:defRPr>
            </a:pPr>
            <a:endParaRPr lang="en-US"/>
          </a:p>
        </c:txPr>
        <c:crossAx val="106549632"/>
        <c:crossesAt val="1"/>
        <c:crossBetween val="between"/>
        <c:majorUnit val="1.0000000000000002E-2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11956779577044"/>
          <c:y val="4.7548704265834262E-2"/>
          <c:w val="0.73846336893498321"/>
          <c:h val="0.88484276836623887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53CEEA"/>
            </a:solidFill>
          </c:spPr>
          <c:invertIfNegative val="0"/>
          <c:cat>
            <c:numRef>
              <c:f>Gracekeeper!$E$5:$E$101</c:f>
              <c:numCache>
                <c:formatCode>General</c:formatCode>
                <c:ptCount val="9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</c:numCache>
            </c:numRef>
          </c:cat>
          <c:val>
            <c:numRef>
              <c:f>Gracekeeper!$F$5:$F$101</c:f>
              <c:numCache>
                <c:formatCode>0.0%</c:formatCode>
                <c:ptCount val="97"/>
                <c:pt idx="0">
                  <c:v>0</c:v>
                </c:pt>
                <c:pt idx="1">
                  <c:v>1.8218859138533099E-3</c:v>
                </c:pt>
                <c:pt idx="2">
                  <c:v>2.8754365541327101E-3</c:v>
                </c:pt>
                <c:pt idx="3">
                  <c:v>6.6472642607683296E-3</c:v>
                </c:pt>
                <c:pt idx="4">
                  <c:v>5.2386495925494702E-3</c:v>
                </c:pt>
                <c:pt idx="5">
                  <c:v>5.2095459837019796E-3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8.1490104772991196E-4</c:v>
                </c:pt>
                <c:pt idx="25">
                  <c:v>5.2386495925494702E-3</c:v>
                </c:pt>
                <c:pt idx="26">
                  <c:v>5.8556461001164099E-3</c:v>
                </c:pt>
                <c:pt idx="27">
                  <c:v>8.8125727590221206E-3</c:v>
                </c:pt>
                <c:pt idx="28">
                  <c:v>0</c:v>
                </c:pt>
                <c:pt idx="29">
                  <c:v>0</c:v>
                </c:pt>
                <c:pt idx="30">
                  <c:v>1.0884749708963901E-3</c:v>
                </c:pt>
                <c:pt idx="31">
                  <c:v>1.3667054714784599E-2</c:v>
                </c:pt>
                <c:pt idx="32">
                  <c:v>8.3993015133876602E-3</c:v>
                </c:pt>
                <c:pt idx="33">
                  <c:v>1.4074505238649599E-2</c:v>
                </c:pt>
                <c:pt idx="34">
                  <c:v>1.86204889406286E-2</c:v>
                </c:pt>
                <c:pt idx="35">
                  <c:v>2.20372526193248E-2</c:v>
                </c:pt>
                <c:pt idx="36">
                  <c:v>1.0279394644935901E-2</c:v>
                </c:pt>
                <c:pt idx="37">
                  <c:v>1.5715948777648401E-2</c:v>
                </c:pt>
                <c:pt idx="38">
                  <c:v>1.2729918509895201E-2</c:v>
                </c:pt>
                <c:pt idx="39">
                  <c:v>1.94412107101282E-3</c:v>
                </c:pt>
                <c:pt idx="40">
                  <c:v>1.3189755529685701E-2</c:v>
                </c:pt>
                <c:pt idx="41">
                  <c:v>1.1967403958090801E-2</c:v>
                </c:pt>
                <c:pt idx="42">
                  <c:v>1.2008149010477301E-2</c:v>
                </c:pt>
                <c:pt idx="43">
                  <c:v>1.86495925494761E-2</c:v>
                </c:pt>
                <c:pt idx="44">
                  <c:v>1.5873108265424901E-2</c:v>
                </c:pt>
                <c:pt idx="45">
                  <c:v>5.2386495925494702E-3</c:v>
                </c:pt>
                <c:pt idx="46">
                  <c:v>1.03143189755529E-2</c:v>
                </c:pt>
                <c:pt idx="47">
                  <c:v>5.2386495925494702E-3</c:v>
                </c:pt>
                <c:pt idx="48">
                  <c:v>0</c:v>
                </c:pt>
                <c:pt idx="49">
                  <c:v>1.28405122235156E-2</c:v>
                </c:pt>
                <c:pt idx="50">
                  <c:v>1.5715948777648401E-2</c:v>
                </c:pt>
                <c:pt idx="51">
                  <c:v>7.6251455180442098E-3</c:v>
                </c:pt>
                <c:pt idx="52">
                  <c:v>1.24679860302677E-2</c:v>
                </c:pt>
                <c:pt idx="53">
                  <c:v>2.0954598370197901E-2</c:v>
                </c:pt>
                <c:pt idx="54">
                  <c:v>1.17345750873108E-2</c:v>
                </c:pt>
                <c:pt idx="55">
                  <c:v>4.3830034924330404E-3</c:v>
                </c:pt>
                <c:pt idx="56">
                  <c:v>8.8067520372526308E-3</c:v>
                </c:pt>
                <c:pt idx="57">
                  <c:v>2.2857974388824101E-2</c:v>
                </c:pt>
                <c:pt idx="58">
                  <c:v>1.0896391152502899E-2</c:v>
                </c:pt>
                <c:pt idx="59">
                  <c:v>7.8521536670547194E-3</c:v>
                </c:pt>
                <c:pt idx="60">
                  <c:v>7.2118742724097702E-3</c:v>
                </c:pt>
                <c:pt idx="61">
                  <c:v>5.5820721769499404E-3</c:v>
                </c:pt>
                <c:pt idx="62">
                  <c:v>9.5052386495925595E-3</c:v>
                </c:pt>
                <c:pt idx="63">
                  <c:v>2.1856810244470198E-2</c:v>
                </c:pt>
                <c:pt idx="64">
                  <c:v>6.4668218859138399E-3</c:v>
                </c:pt>
                <c:pt idx="65">
                  <c:v>1.4627473806752E-2</c:v>
                </c:pt>
                <c:pt idx="66">
                  <c:v>9.6216530849825201E-3</c:v>
                </c:pt>
                <c:pt idx="67">
                  <c:v>9.6100116414435301E-3</c:v>
                </c:pt>
                <c:pt idx="68">
                  <c:v>7.8579743888242091E-3</c:v>
                </c:pt>
                <c:pt idx="69">
                  <c:v>2.6734575087310801E-2</c:v>
                </c:pt>
                <c:pt idx="70">
                  <c:v>1.52444703143189E-2</c:v>
                </c:pt>
                <c:pt idx="71">
                  <c:v>1.0849825378346801E-2</c:v>
                </c:pt>
                <c:pt idx="72">
                  <c:v>1.1606519208381801E-2</c:v>
                </c:pt>
                <c:pt idx="73">
                  <c:v>1.66123399301513E-2</c:v>
                </c:pt>
                <c:pt idx="74">
                  <c:v>1.04772991850989E-2</c:v>
                </c:pt>
                <c:pt idx="75">
                  <c:v>1.4755529685681E-2</c:v>
                </c:pt>
                <c:pt idx="76">
                  <c:v>6.9732246798603096E-3</c:v>
                </c:pt>
                <c:pt idx="77">
                  <c:v>1.64144353899882E-2</c:v>
                </c:pt>
                <c:pt idx="78">
                  <c:v>2.2566938300349199E-2</c:v>
                </c:pt>
                <c:pt idx="79">
                  <c:v>1.8015133876600701E-2</c:v>
                </c:pt>
                <c:pt idx="80">
                  <c:v>1.8009313154831098E-2</c:v>
                </c:pt>
                <c:pt idx="81">
                  <c:v>2.7549476135040701E-2</c:v>
                </c:pt>
                <c:pt idx="82">
                  <c:v>1.8591385331781101E-2</c:v>
                </c:pt>
                <c:pt idx="83">
                  <c:v>2.2479627473806701E-2</c:v>
                </c:pt>
                <c:pt idx="84">
                  <c:v>2.26135040745052E-2</c:v>
                </c:pt>
                <c:pt idx="85">
                  <c:v>3.2002328288707797E-2</c:v>
                </c:pt>
                <c:pt idx="86">
                  <c:v>4.1193247962747301E-2</c:v>
                </c:pt>
                <c:pt idx="87">
                  <c:v>2.8952270081490001E-2</c:v>
                </c:pt>
                <c:pt idx="88">
                  <c:v>1.9685681024447E-2</c:v>
                </c:pt>
                <c:pt idx="89">
                  <c:v>1.6973224679860299E-2</c:v>
                </c:pt>
                <c:pt idx="90">
                  <c:v>2.2363213038416801E-2</c:v>
                </c:pt>
                <c:pt idx="91">
                  <c:v>2.28346915017461E-2</c:v>
                </c:pt>
                <c:pt idx="92">
                  <c:v>1.9895227008149E-2</c:v>
                </c:pt>
                <c:pt idx="93">
                  <c:v>1.3812572759022101E-2</c:v>
                </c:pt>
                <c:pt idx="94">
                  <c:v>1.04772991850989E-2</c:v>
                </c:pt>
                <c:pt idx="95">
                  <c:v>1.0291036088474899E-2</c:v>
                </c:pt>
                <c:pt idx="9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"/>
        <c:axId val="106771584"/>
        <c:axId val="106773120"/>
      </c:barChart>
      <c:catAx>
        <c:axId val="106771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5B5852"/>
                </a:solidFill>
              </a:defRPr>
            </a:pPr>
            <a:endParaRPr lang="en-US"/>
          </a:p>
        </c:txPr>
        <c:crossAx val="106773120"/>
        <c:crosses val="autoZero"/>
        <c:auto val="1"/>
        <c:lblAlgn val="ctr"/>
        <c:lblOffset val="100"/>
        <c:tickLblSkip val="12"/>
        <c:tickMarkSkip val="5"/>
        <c:noMultiLvlLbl val="0"/>
      </c:catAx>
      <c:valAx>
        <c:axId val="106773120"/>
        <c:scaling>
          <c:orientation val="minMax"/>
          <c:max val="8.0000000000000016E-2"/>
        </c:scaling>
        <c:delete val="0"/>
        <c:axPos val="l"/>
        <c:majorGridlines>
          <c:spPr>
            <a:ln w="12700">
              <a:solidFill>
                <a:srgbClr val="5B5852"/>
              </a:solidFill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100" b="1">
                <a:solidFill>
                  <a:srgbClr val="5B5852"/>
                </a:solidFill>
              </a:defRPr>
            </a:pPr>
            <a:endParaRPr lang="en-US"/>
          </a:p>
        </c:txPr>
        <c:crossAx val="106771584"/>
        <c:crossesAt val="1"/>
        <c:crossBetween val="between"/>
        <c:majorUnit val="1.0000000000000002E-2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rgbClr val="53CEEA"/>
            </a:solidFill>
          </c:spPr>
          <c:invertIfNegative val="0"/>
          <c:cat>
            <c:numRef>
              <c:f>ThoseWeLeftBehind!$E$5:$E$101</c:f>
              <c:numCache>
                <c:formatCode>General</c:formatCode>
                <c:ptCount val="97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1.75</c:v>
                </c:pt>
                <c:pt idx="8">
                  <c:v>2</c:v>
                </c:pt>
                <c:pt idx="9">
                  <c:v>2.25</c:v>
                </c:pt>
                <c:pt idx="10">
                  <c:v>2.5</c:v>
                </c:pt>
                <c:pt idx="11">
                  <c:v>2.75</c:v>
                </c:pt>
                <c:pt idx="12">
                  <c:v>3</c:v>
                </c:pt>
                <c:pt idx="13">
                  <c:v>3.25</c:v>
                </c:pt>
                <c:pt idx="14">
                  <c:v>3.5</c:v>
                </c:pt>
                <c:pt idx="15">
                  <c:v>3.75</c:v>
                </c:pt>
                <c:pt idx="16">
                  <c:v>4</c:v>
                </c:pt>
                <c:pt idx="17">
                  <c:v>4.25</c:v>
                </c:pt>
                <c:pt idx="18">
                  <c:v>4.5</c:v>
                </c:pt>
                <c:pt idx="19">
                  <c:v>4.75</c:v>
                </c:pt>
                <c:pt idx="20">
                  <c:v>5</c:v>
                </c:pt>
                <c:pt idx="21">
                  <c:v>5.25</c:v>
                </c:pt>
                <c:pt idx="22">
                  <c:v>5.5</c:v>
                </c:pt>
                <c:pt idx="23">
                  <c:v>5.75</c:v>
                </c:pt>
                <c:pt idx="24">
                  <c:v>6</c:v>
                </c:pt>
                <c:pt idx="25">
                  <c:v>6.25</c:v>
                </c:pt>
                <c:pt idx="26">
                  <c:v>6.5</c:v>
                </c:pt>
                <c:pt idx="27">
                  <c:v>6.75</c:v>
                </c:pt>
                <c:pt idx="28">
                  <c:v>7</c:v>
                </c:pt>
                <c:pt idx="29">
                  <c:v>7.25</c:v>
                </c:pt>
                <c:pt idx="30">
                  <c:v>7.5</c:v>
                </c:pt>
                <c:pt idx="31">
                  <c:v>7.75</c:v>
                </c:pt>
                <c:pt idx="32">
                  <c:v>8</c:v>
                </c:pt>
                <c:pt idx="33">
                  <c:v>8.25</c:v>
                </c:pt>
                <c:pt idx="34">
                  <c:v>8.5</c:v>
                </c:pt>
                <c:pt idx="35">
                  <c:v>8.75</c:v>
                </c:pt>
                <c:pt idx="36">
                  <c:v>9</c:v>
                </c:pt>
                <c:pt idx="37">
                  <c:v>9.25</c:v>
                </c:pt>
                <c:pt idx="38">
                  <c:v>9.5</c:v>
                </c:pt>
                <c:pt idx="39">
                  <c:v>9.75</c:v>
                </c:pt>
                <c:pt idx="40">
                  <c:v>10</c:v>
                </c:pt>
                <c:pt idx="41">
                  <c:v>10.25</c:v>
                </c:pt>
                <c:pt idx="42">
                  <c:v>10.5</c:v>
                </c:pt>
                <c:pt idx="43">
                  <c:v>10.75</c:v>
                </c:pt>
                <c:pt idx="44">
                  <c:v>11</c:v>
                </c:pt>
                <c:pt idx="45">
                  <c:v>11.25</c:v>
                </c:pt>
                <c:pt idx="46">
                  <c:v>11.5</c:v>
                </c:pt>
                <c:pt idx="47">
                  <c:v>11.75</c:v>
                </c:pt>
                <c:pt idx="48">
                  <c:v>12</c:v>
                </c:pt>
                <c:pt idx="49">
                  <c:v>12.25</c:v>
                </c:pt>
                <c:pt idx="50">
                  <c:v>12.5</c:v>
                </c:pt>
                <c:pt idx="51">
                  <c:v>12.75</c:v>
                </c:pt>
                <c:pt idx="52">
                  <c:v>13</c:v>
                </c:pt>
                <c:pt idx="53">
                  <c:v>13.25</c:v>
                </c:pt>
                <c:pt idx="54">
                  <c:v>13.5</c:v>
                </c:pt>
                <c:pt idx="55">
                  <c:v>13.75</c:v>
                </c:pt>
                <c:pt idx="56">
                  <c:v>14</c:v>
                </c:pt>
                <c:pt idx="57">
                  <c:v>14.25</c:v>
                </c:pt>
                <c:pt idx="58">
                  <c:v>14.5</c:v>
                </c:pt>
                <c:pt idx="59">
                  <c:v>14.75</c:v>
                </c:pt>
                <c:pt idx="60">
                  <c:v>15</c:v>
                </c:pt>
                <c:pt idx="61">
                  <c:v>15.25</c:v>
                </c:pt>
                <c:pt idx="62">
                  <c:v>15.5</c:v>
                </c:pt>
                <c:pt idx="63">
                  <c:v>15.75</c:v>
                </c:pt>
                <c:pt idx="64">
                  <c:v>16</c:v>
                </c:pt>
                <c:pt idx="65">
                  <c:v>16.25</c:v>
                </c:pt>
                <c:pt idx="66">
                  <c:v>16.5</c:v>
                </c:pt>
                <c:pt idx="67">
                  <c:v>16.75</c:v>
                </c:pt>
                <c:pt idx="68">
                  <c:v>17</c:v>
                </c:pt>
                <c:pt idx="69">
                  <c:v>17.25</c:v>
                </c:pt>
                <c:pt idx="70">
                  <c:v>17.5</c:v>
                </c:pt>
                <c:pt idx="71">
                  <c:v>17.75</c:v>
                </c:pt>
                <c:pt idx="72">
                  <c:v>18</c:v>
                </c:pt>
                <c:pt idx="73">
                  <c:v>18.25</c:v>
                </c:pt>
                <c:pt idx="74">
                  <c:v>18.5</c:v>
                </c:pt>
                <c:pt idx="75">
                  <c:v>18.75</c:v>
                </c:pt>
                <c:pt idx="76">
                  <c:v>19</c:v>
                </c:pt>
                <c:pt idx="77">
                  <c:v>19.25</c:v>
                </c:pt>
                <c:pt idx="78">
                  <c:v>19.5</c:v>
                </c:pt>
                <c:pt idx="79">
                  <c:v>19.75</c:v>
                </c:pt>
                <c:pt idx="80">
                  <c:v>20</c:v>
                </c:pt>
                <c:pt idx="81">
                  <c:v>20.25</c:v>
                </c:pt>
                <c:pt idx="82">
                  <c:v>20.5</c:v>
                </c:pt>
                <c:pt idx="83">
                  <c:v>20.75</c:v>
                </c:pt>
                <c:pt idx="84">
                  <c:v>21</c:v>
                </c:pt>
                <c:pt idx="85">
                  <c:v>21.25</c:v>
                </c:pt>
                <c:pt idx="86">
                  <c:v>21.5</c:v>
                </c:pt>
                <c:pt idx="87">
                  <c:v>21.75</c:v>
                </c:pt>
                <c:pt idx="88">
                  <c:v>22</c:v>
                </c:pt>
                <c:pt idx="89">
                  <c:v>22.25</c:v>
                </c:pt>
                <c:pt idx="90">
                  <c:v>22.5</c:v>
                </c:pt>
                <c:pt idx="91">
                  <c:v>22.75</c:v>
                </c:pt>
                <c:pt idx="92">
                  <c:v>23</c:v>
                </c:pt>
                <c:pt idx="93">
                  <c:v>23.25</c:v>
                </c:pt>
                <c:pt idx="94">
                  <c:v>23.5</c:v>
                </c:pt>
                <c:pt idx="95">
                  <c:v>23.75</c:v>
                </c:pt>
                <c:pt idx="96">
                  <c:v>24</c:v>
                </c:pt>
              </c:numCache>
            </c:numRef>
          </c:cat>
          <c:val>
            <c:numRef>
              <c:f>ThoseWeLeftBehind!$F$5:$F$101</c:f>
              <c:numCache>
                <c:formatCode>0.0%</c:formatCode>
                <c:ptCount val="97"/>
                <c:pt idx="0">
                  <c:v>1.2330333884154301E-2</c:v>
                </c:pt>
                <c:pt idx="1">
                  <c:v>8.9911315403987495E-3</c:v>
                </c:pt>
                <c:pt idx="2">
                  <c:v>8.9045395833483709E-3</c:v>
                </c:pt>
                <c:pt idx="3">
                  <c:v>6.7018566758790896E-3</c:v>
                </c:pt>
                <c:pt idx="4">
                  <c:v>5.5491012476457796E-3</c:v>
                </c:pt>
                <c:pt idx="5">
                  <c:v>6.4943967787792004E-3</c:v>
                </c:pt>
                <c:pt idx="6">
                  <c:v>5.0277455062382199E-3</c:v>
                </c:pt>
                <c:pt idx="7">
                  <c:v>4.8707975840844003E-3</c:v>
                </c:pt>
                <c:pt idx="8">
                  <c:v>5.2839133791789603E-3</c:v>
                </c:pt>
                <c:pt idx="9">
                  <c:v>4.8707975840844003E-3</c:v>
                </c:pt>
                <c:pt idx="10">
                  <c:v>7.1384244593414598E-3</c:v>
                </c:pt>
                <c:pt idx="11">
                  <c:v>9.0488595117656796E-3</c:v>
                </c:pt>
                <c:pt idx="12">
                  <c:v>1.0692302696617801E-2</c:v>
                </c:pt>
                <c:pt idx="13">
                  <c:v>9.0398395162396006E-3</c:v>
                </c:pt>
                <c:pt idx="14">
                  <c:v>1.00158030321616E-2</c:v>
                </c:pt>
                <c:pt idx="15">
                  <c:v>1.21373059798962E-2</c:v>
                </c:pt>
                <c:pt idx="16">
                  <c:v>9.7415951681688005E-3</c:v>
                </c:pt>
                <c:pt idx="17">
                  <c:v>5.7060491697996096E-3</c:v>
                </c:pt>
                <c:pt idx="18">
                  <c:v>4.9898615250286802E-3</c:v>
                </c:pt>
                <c:pt idx="19">
                  <c:v>3.2471983893896002E-3</c:v>
                </c:pt>
                <c:pt idx="20">
                  <c:v>1.6235991946948001E-3</c:v>
                </c:pt>
                <c:pt idx="21">
                  <c:v>1.6235991946948001E-3</c:v>
                </c:pt>
                <c:pt idx="22">
                  <c:v>2.2387628895736002E-3</c:v>
                </c:pt>
                <c:pt idx="23">
                  <c:v>5.3578773424928401E-3</c:v>
                </c:pt>
                <c:pt idx="24">
                  <c:v>6.67660068840606E-3</c:v>
                </c:pt>
                <c:pt idx="25">
                  <c:v>5.5274532583831802E-3</c:v>
                </c:pt>
                <c:pt idx="26">
                  <c:v>6.7162886687208096E-3</c:v>
                </c:pt>
                <c:pt idx="27">
                  <c:v>1.6797035668670302E-2</c:v>
                </c:pt>
                <c:pt idx="28">
                  <c:v>5.1269654570251302E-3</c:v>
                </c:pt>
                <c:pt idx="29">
                  <c:v>7.4992242803847602E-3</c:v>
                </c:pt>
                <c:pt idx="30">
                  <c:v>9.5774312495940997E-3</c:v>
                </c:pt>
                <c:pt idx="31">
                  <c:v>1.08384266241403E-2</c:v>
                </c:pt>
                <c:pt idx="32">
                  <c:v>1.3659881224698901E-2</c:v>
                </c:pt>
                <c:pt idx="33">
                  <c:v>1.73382354002352E-2</c:v>
                </c:pt>
                <c:pt idx="34">
                  <c:v>1.2858905621982801E-2</c:v>
                </c:pt>
                <c:pt idx="35">
                  <c:v>8.4589518043599096E-3</c:v>
                </c:pt>
                <c:pt idx="36">
                  <c:v>1.6804251665091099E-2</c:v>
                </c:pt>
                <c:pt idx="37">
                  <c:v>1.03134628845224E-2</c:v>
                </c:pt>
                <c:pt idx="38">
                  <c:v>6.1805009344715403E-3</c:v>
                </c:pt>
                <c:pt idx="39">
                  <c:v>6.6729926901956203E-3</c:v>
                </c:pt>
                <c:pt idx="40">
                  <c:v>6.6495407018278196E-3</c:v>
                </c:pt>
                <c:pt idx="41">
                  <c:v>3.66392218269458E-3</c:v>
                </c:pt>
                <c:pt idx="42">
                  <c:v>4.7661656359818498E-3</c:v>
                </c:pt>
                <c:pt idx="43">
                  <c:v>6.21116891926021E-3</c:v>
                </c:pt>
                <c:pt idx="44">
                  <c:v>1.0226870927471999E-2</c:v>
                </c:pt>
                <c:pt idx="45">
                  <c:v>6.2923488789949503E-3</c:v>
                </c:pt>
                <c:pt idx="46">
                  <c:v>7.5587562508569002E-3</c:v>
                </c:pt>
                <c:pt idx="47">
                  <c:v>1.05100987869909E-2</c:v>
                </c:pt>
                <c:pt idx="48">
                  <c:v>7.4793802902273802E-3</c:v>
                </c:pt>
                <c:pt idx="49">
                  <c:v>1.06219467315144E-2</c:v>
                </c:pt>
                <c:pt idx="50">
                  <c:v>5.5851812297501103E-3</c:v>
                </c:pt>
                <c:pt idx="51">
                  <c:v>1.01547109632633E-2</c:v>
                </c:pt>
                <c:pt idx="52">
                  <c:v>1.04451548192032E-2</c:v>
                </c:pt>
                <c:pt idx="53">
                  <c:v>1.3659881224698901E-2</c:v>
                </c:pt>
                <c:pt idx="54">
                  <c:v>1.2575677762463801E-2</c:v>
                </c:pt>
                <c:pt idx="55">
                  <c:v>9.5900592433306193E-3</c:v>
                </c:pt>
                <c:pt idx="56">
                  <c:v>6.2328169085228199E-3</c:v>
                </c:pt>
                <c:pt idx="57">
                  <c:v>1.2155345970948301E-2</c:v>
                </c:pt>
                <c:pt idx="58">
                  <c:v>4.9249175572408897E-3</c:v>
                </c:pt>
                <c:pt idx="59">
                  <c:v>6.6513447009330304E-3</c:v>
                </c:pt>
                <c:pt idx="60">
                  <c:v>9.1372554679212802E-3</c:v>
                </c:pt>
                <c:pt idx="61">
                  <c:v>1.04668028084658E-2</c:v>
                </c:pt>
                <c:pt idx="62">
                  <c:v>1.45402327880445E-2</c:v>
                </c:pt>
                <c:pt idx="63">
                  <c:v>1.4006249052900399E-2</c:v>
                </c:pt>
                <c:pt idx="64">
                  <c:v>1.7846963147906202E-2</c:v>
                </c:pt>
                <c:pt idx="65">
                  <c:v>1.57344801956978E-2</c:v>
                </c:pt>
                <c:pt idx="66">
                  <c:v>1.6502983814519999E-2</c:v>
                </c:pt>
                <c:pt idx="67">
                  <c:v>1.3461441323125E-2</c:v>
                </c:pt>
                <c:pt idx="68">
                  <c:v>9.3483233632315702E-3</c:v>
                </c:pt>
                <c:pt idx="69">
                  <c:v>9.8714831037443797E-3</c:v>
                </c:pt>
                <c:pt idx="70">
                  <c:v>1.0432526825466601E-2</c:v>
                </c:pt>
                <c:pt idx="71">
                  <c:v>1.22491539244196E-2</c:v>
                </c:pt>
                <c:pt idx="72">
                  <c:v>7.5641682481725602E-3</c:v>
                </c:pt>
                <c:pt idx="73">
                  <c:v>5.5220412610675297E-3</c:v>
                </c:pt>
                <c:pt idx="74">
                  <c:v>9.1697274518151607E-3</c:v>
                </c:pt>
                <c:pt idx="75">
                  <c:v>1.6459687835994798E-2</c:v>
                </c:pt>
                <c:pt idx="76">
                  <c:v>1.79317511058514E-2</c:v>
                </c:pt>
                <c:pt idx="77">
                  <c:v>1.9079094536769099E-2</c:v>
                </c:pt>
                <c:pt idx="78">
                  <c:v>1.66671477330947E-2</c:v>
                </c:pt>
                <c:pt idx="79">
                  <c:v>9.7415951681688005E-3</c:v>
                </c:pt>
                <c:pt idx="80">
                  <c:v>1.37987891558005E-2</c:v>
                </c:pt>
                <c:pt idx="81">
                  <c:v>8.2388639135235094E-3</c:v>
                </c:pt>
                <c:pt idx="82">
                  <c:v>8.6483717104076391E-3</c:v>
                </c:pt>
                <c:pt idx="83">
                  <c:v>1.21300899834753E-2</c:v>
                </c:pt>
                <c:pt idx="84">
                  <c:v>1.13669983619688E-2</c:v>
                </c:pt>
                <c:pt idx="85">
                  <c:v>5.1197494606042603E-3</c:v>
                </c:pt>
                <c:pt idx="86">
                  <c:v>1.16953261991182E-2</c:v>
                </c:pt>
                <c:pt idx="87">
                  <c:v>1.85396988043093E-2</c:v>
                </c:pt>
                <c:pt idx="88">
                  <c:v>1.74121993635491E-2</c:v>
                </c:pt>
                <c:pt idx="89">
                  <c:v>1.6275679927262698E-2</c:v>
                </c:pt>
                <c:pt idx="90">
                  <c:v>2.1415273378024399E-2</c:v>
                </c:pt>
                <c:pt idx="91">
                  <c:v>2.5954135126748899E-2</c:v>
                </c:pt>
                <c:pt idx="92">
                  <c:v>2.72782704699778E-2</c:v>
                </c:pt>
                <c:pt idx="93">
                  <c:v>2.5858523174172501E-2</c:v>
                </c:pt>
                <c:pt idx="94">
                  <c:v>1.44536408309941E-2</c:v>
                </c:pt>
                <c:pt idx="95">
                  <c:v>1.7453691342969101E-2</c:v>
                </c:pt>
                <c:pt idx="96">
                  <c:v>1.2330333884154301E-2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6"/>
        <c:axId val="106866560"/>
        <c:axId val="106868096"/>
      </c:barChart>
      <c:catAx>
        <c:axId val="106866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5B5852"/>
                </a:solidFill>
              </a:defRPr>
            </a:pPr>
            <a:endParaRPr lang="en-US"/>
          </a:p>
        </c:txPr>
        <c:crossAx val="106868096"/>
        <c:crosses val="autoZero"/>
        <c:auto val="1"/>
        <c:lblAlgn val="ctr"/>
        <c:lblOffset val="100"/>
        <c:tickLblSkip val="12"/>
        <c:tickMarkSkip val="5"/>
        <c:noMultiLvlLbl val="0"/>
      </c:catAx>
      <c:valAx>
        <c:axId val="106868096"/>
        <c:scaling>
          <c:orientation val="minMax"/>
          <c:max val="8.0000000000000016E-2"/>
        </c:scaling>
        <c:delete val="0"/>
        <c:axPos val="l"/>
        <c:majorGridlines>
          <c:spPr>
            <a:ln w="12700">
              <a:solidFill>
                <a:srgbClr val="5B5852"/>
              </a:solidFill>
              <a:prstDash val="dash"/>
            </a:ln>
          </c:spPr>
        </c:majorGridlines>
        <c:numFmt formatCode="0.0%" sourceLinked="1"/>
        <c:majorTickMark val="out"/>
        <c:minorTickMark val="none"/>
        <c:tickLblPos val="nextTo"/>
        <c:spPr>
          <a:ln w="12700"/>
        </c:spPr>
        <c:txPr>
          <a:bodyPr/>
          <a:lstStyle/>
          <a:p>
            <a:pPr>
              <a:defRPr sz="1100" b="1">
                <a:solidFill>
                  <a:srgbClr val="5B5852"/>
                </a:solidFill>
              </a:defRPr>
            </a:pPr>
            <a:endParaRPr lang="en-US"/>
          </a:p>
        </c:txPr>
        <c:crossAx val="106866560"/>
        <c:crossesAt val="1"/>
        <c:crossBetween val="between"/>
        <c:majorUnit val="1.0000000000000002E-2"/>
      </c:valAx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25" tIns="49512" rIns="99025" bIns="49512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2"/>
            <a:ext cx="3076363" cy="511731"/>
          </a:xfrm>
          <a:prstGeom prst="rect">
            <a:avLst/>
          </a:prstGeom>
        </p:spPr>
        <p:txBody>
          <a:bodyPr vert="horz" lIns="99025" tIns="49512" rIns="99025" bIns="49512" rtlCol="0"/>
          <a:lstStyle>
            <a:lvl1pPr algn="r">
              <a:defRPr sz="1300"/>
            </a:lvl1pPr>
          </a:lstStyle>
          <a:p>
            <a:fld id="{4D3CA4ED-2B39-463E-AA21-0983D2FB29F6}" type="datetimeFigureOut">
              <a:rPr lang="en-GB" smtClean="0"/>
              <a:pPr/>
              <a:t>22/05/2015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5" tIns="49512" rIns="99025" bIns="49512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1" y="4861441"/>
            <a:ext cx="5679440" cy="4605576"/>
          </a:xfrm>
          <a:prstGeom prst="rect">
            <a:avLst/>
          </a:prstGeom>
        </p:spPr>
        <p:txBody>
          <a:bodyPr vert="horz" lIns="99025" tIns="49512" rIns="99025" bIns="4951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721109"/>
            <a:ext cx="3076363" cy="511731"/>
          </a:xfrm>
          <a:prstGeom prst="rect">
            <a:avLst/>
          </a:prstGeom>
        </p:spPr>
        <p:txBody>
          <a:bodyPr vert="horz" lIns="99025" tIns="49512" rIns="99025" bIns="49512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9"/>
            <a:ext cx="3076363" cy="511731"/>
          </a:xfrm>
          <a:prstGeom prst="rect">
            <a:avLst/>
          </a:prstGeom>
        </p:spPr>
        <p:txBody>
          <a:bodyPr vert="horz" lIns="99025" tIns="49512" rIns="99025" bIns="49512" rtlCol="0" anchor="b"/>
          <a:lstStyle>
            <a:lvl1pPr algn="r">
              <a:defRPr sz="1300"/>
            </a:lvl1pPr>
          </a:lstStyle>
          <a:p>
            <a:fld id="{1CCD480A-5564-4BFB-84E6-90963377443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4907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@arhomberg #dbw14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Discoverability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117" cy="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347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@arhomberg #dbw14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Discoverability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325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@arhomberg #dbw14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Discoverability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202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4186808" cy="365125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dirty="0" smtClean="0"/>
              <a:t>Helping Authors and Publishers sell more books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/>
            </a:lvl1pPr>
          </a:lstStyle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0371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Jellybooks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032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@arhomberg #dbw14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Discoverability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593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@arhomberg #dbw14</a:t>
            </a:r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Discoverability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322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@arhomberg #dbw14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Discoverability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26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@arhomberg #dbw14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Discoverability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524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@arhomberg #dbw14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Discoverability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@arhomberg #dbw14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Book Discoverability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880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39707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Helping authors and publishers sell more books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7534CB-0D22-4326-B9F2-C6A5DCBD19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489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4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 bwMode="auto">
          <a:xfrm>
            <a:off x="467544" y="4005064"/>
            <a:ext cx="8064896" cy="111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GB" altLang="en-US" sz="2800" b="1" dirty="0" smtClean="0">
                <a:solidFill>
                  <a:srgbClr val="C114B8"/>
                </a:solidFill>
                <a:latin typeface="Calibri" pitchFamily="34" charset="0"/>
                <a:cs typeface="Arial" pitchFamily="34" charset="0"/>
              </a:rPr>
              <a:t>Reader Analytics  </a:t>
            </a:r>
            <a:r>
              <a:rPr lang="en-GB" altLang="en-US" sz="2800" b="1" dirty="0" smtClean="0">
                <a:solidFill>
                  <a:srgbClr val="5B5852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en-GB" altLang="en-US" sz="2800" b="1" dirty="0" smtClean="0">
                <a:solidFill>
                  <a:srgbClr val="C114B8"/>
                </a:solidFill>
                <a:latin typeface="Calibri" pitchFamily="34" charset="0"/>
                <a:cs typeface="Arial" pitchFamily="34" charset="0"/>
              </a:rPr>
              <a:t> </a:t>
            </a:r>
            <a:r>
              <a:rPr lang="en-GB" altLang="en-US" sz="2800" b="1" dirty="0" smtClean="0">
                <a:solidFill>
                  <a:srgbClr val="05A8C6"/>
                </a:solidFill>
                <a:latin typeface="Calibri" pitchFamily="34" charset="0"/>
                <a:cs typeface="Arial" pitchFamily="34" charset="0"/>
              </a:rPr>
              <a:t>Audience Insights </a:t>
            </a:r>
            <a:r>
              <a:rPr lang="en-GB" altLang="en-US" sz="2800" b="1" dirty="0" smtClean="0">
                <a:solidFill>
                  <a:srgbClr val="5B5852"/>
                </a:solidFill>
                <a:latin typeface="Calibri" pitchFamily="34" charset="0"/>
                <a:cs typeface="Arial" pitchFamily="34" charset="0"/>
              </a:rPr>
              <a:t>-</a:t>
            </a:r>
            <a:r>
              <a:rPr lang="en-GB" altLang="en-US" sz="2800" b="1" dirty="0" smtClean="0">
                <a:solidFill>
                  <a:srgbClr val="89C339"/>
                </a:solidFill>
                <a:latin typeface="Calibri" pitchFamily="34" charset="0"/>
                <a:cs typeface="Arial" pitchFamily="34" charset="0"/>
              </a:rPr>
              <a:t> Discoverability</a:t>
            </a:r>
            <a:endParaRPr lang="en-GB" altLang="en-US" sz="2800" b="1" dirty="0">
              <a:solidFill>
                <a:srgbClr val="89C33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117" cy="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901181" y="695394"/>
            <a:ext cx="687748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GB" altLang="en-US" sz="6000" b="1" dirty="0" smtClean="0">
                <a:solidFill>
                  <a:srgbClr val="5B5852"/>
                </a:solidFill>
                <a:latin typeface="Calibri" pitchFamily="34" charset="0"/>
                <a:cs typeface="Arial" pitchFamily="34" charset="0"/>
              </a:rPr>
              <a:t>Jellybooks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 smtClean="0">
                <a:solidFill>
                  <a:srgbClr val="5B5852"/>
                </a:solidFill>
                <a:latin typeface="Calibri" pitchFamily="34" charset="0"/>
                <a:cs typeface="Arial" pitchFamily="34" charset="0"/>
              </a:rPr>
              <a:t>There is a story behind every book.</a:t>
            </a:r>
            <a:endParaRPr lang="en-GB" altLang="en-US" sz="4800" b="1" dirty="0">
              <a:solidFill>
                <a:srgbClr val="05A8C6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1080120" cy="1584175"/>
          </a:xfrm>
          <a:prstGeom prst="rect">
            <a:avLst/>
          </a:prstGeom>
        </p:spPr>
      </p:pic>
      <p:pic>
        <p:nvPicPr>
          <p:cNvPr id="57370" name="Picture 26" descr="Soft Jelly Candy"/>
          <p:cNvPicPr>
            <a:picLocks noChangeAspect="1" noChangeArrowheads="1"/>
          </p:cNvPicPr>
          <p:nvPr/>
        </p:nvPicPr>
        <p:blipFill>
          <a:blip r:embed="rId4" cstate="print"/>
          <a:srcRect t="44765" b="25826"/>
          <a:stretch>
            <a:fillRect/>
          </a:stretch>
        </p:blipFill>
        <p:spPr bwMode="auto">
          <a:xfrm>
            <a:off x="395536" y="4941168"/>
            <a:ext cx="8352928" cy="1672977"/>
          </a:xfrm>
          <a:prstGeom prst="rect">
            <a:avLst/>
          </a:prstGeom>
          <a:noFill/>
          <a:ln w="25400">
            <a:solidFill>
              <a:srgbClr val="D2CBBB"/>
            </a:solidFill>
          </a:ln>
        </p:spPr>
      </p:pic>
    </p:spTree>
    <p:extLst>
      <p:ext uri="{BB962C8B-B14F-4D97-AF65-F5344CB8AC3E}">
        <p14:creationId xmlns:p14="http://schemas.microsoft.com/office/powerpoint/2010/main" val="1472402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46"/>
    </mc:Choice>
    <mc:Fallback xmlns="">
      <p:transition spd="slow" advTm="1004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 txBox="1">
            <a:spLocks/>
          </p:cNvSpPr>
          <p:nvPr/>
        </p:nvSpPr>
        <p:spPr bwMode="auto">
          <a:xfrm>
            <a:off x="2152215" y="5447591"/>
            <a:ext cx="4752528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000" b="1" dirty="0" smtClean="0">
                <a:solidFill>
                  <a:srgbClr val="5B5852"/>
                </a:solidFill>
                <a:latin typeface="Calibri" pitchFamily="34" charset="0"/>
                <a:cs typeface="Arial" pitchFamily="34" charset="0"/>
              </a:rPr>
              <a:t> The End</a:t>
            </a:r>
            <a:endParaRPr lang="en-GB" altLang="en-US" sz="4000" dirty="0" smtClean="0">
              <a:solidFill>
                <a:srgbClr val="89C339"/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117" cy="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154" y="836712"/>
            <a:ext cx="4874651" cy="3600400"/>
          </a:xfrm>
          <a:prstGeom prst="rect">
            <a:avLst/>
          </a:prstGeom>
          <a:noFill/>
          <a:ln w="25400">
            <a:solidFill>
              <a:srgbClr val="5B585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78546" y="4725144"/>
            <a:ext cx="6833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5B5852"/>
                </a:solidFill>
              </a:rPr>
              <a:t>for copy of </a:t>
            </a:r>
            <a:r>
              <a:rPr lang="en-GB" sz="2400" dirty="0" err="1" smtClean="0">
                <a:solidFill>
                  <a:srgbClr val="5B5852"/>
                </a:solidFill>
              </a:rPr>
              <a:t>prezo</a:t>
            </a:r>
            <a:r>
              <a:rPr lang="en-GB" sz="2400" dirty="0" smtClean="0">
                <a:solidFill>
                  <a:srgbClr val="5B5852"/>
                </a:solidFill>
              </a:rPr>
              <a:t> send email to </a:t>
            </a:r>
            <a:r>
              <a:rPr lang="en-GB" sz="2400" b="1" dirty="0" smtClean="0">
                <a:solidFill>
                  <a:srgbClr val="C114B8"/>
                </a:solidFill>
              </a:rPr>
              <a:t>vip@jellybooks.com</a:t>
            </a:r>
            <a:endParaRPr lang="en-GB" sz="2400" b="1" dirty="0">
              <a:solidFill>
                <a:srgbClr val="C114B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5B5852"/>
                </a:solidFill>
              </a:rPr>
              <a:t>ePub Modification by Jellybooks</a:t>
            </a:r>
            <a:endParaRPr lang="en-GB" b="1" dirty="0">
              <a:solidFill>
                <a:srgbClr val="5B585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960" y="1600200"/>
            <a:ext cx="4474840" cy="4525963"/>
          </a:xfrm>
        </p:spPr>
        <p:txBody>
          <a:bodyPr>
            <a:normAutofit/>
          </a:bodyPr>
          <a:lstStyle/>
          <a:p>
            <a:r>
              <a:rPr lang="en-GB" sz="2800" dirty="0" smtClean="0">
                <a:solidFill>
                  <a:srgbClr val="5B5852"/>
                </a:solidFill>
              </a:rPr>
              <a:t>PRHUK supplied files as regular </a:t>
            </a:r>
            <a:r>
              <a:rPr lang="en-GB" sz="2800" b="1" dirty="0" smtClean="0">
                <a:solidFill>
                  <a:srgbClr val="5B5852"/>
                </a:solidFill>
              </a:rPr>
              <a:t>ePub3</a:t>
            </a:r>
            <a:r>
              <a:rPr lang="en-GB" sz="2800" dirty="0" smtClean="0">
                <a:solidFill>
                  <a:srgbClr val="5B5852"/>
                </a:solidFill>
              </a:rPr>
              <a:t> files</a:t>
            </a:r>
          </a:p>
          <a:p>
            <a:r>
              <a:rPr lang="en-GB" sz="2800" b="1" dirty="0" smtClean="0">
                <a:solidFill>
                  <a:srgbClr val="5B5852"/>
                </a:solidFill>
              </a:rPr>
              <a:t>Candy.js</a:t>
            </a:r>
            <a:r>
              <a:rPr lang="en-GB" sz="2800" dirty="0" smtClean="0">
                <a:solidFill>
                  <a:srgbClr val="5B5852"/>
                </a:solidFill>
              </a:rPr>
              <a:t> embedded into file via Jellyfactory</a:t>
            </a:r>
          </a:p>
          <a:p>
            <a:r>
              <a:rPr lang="en-GB" sz="2800" b="1" dirty="0">
                <a:solidFill>
                  <a:srgbClr val="5B5852"/>
                </a:solidFill>
              </a:rPr>
              <a:t>Sync buttons </a:t>
            </a:r>
            <a:r>
              <a:rPr lang="en-GB" sz="2800" dirty="0">
                <a:solidFill>
                  <a:srgbClr val="5B5852"/>
                </a:solidFill>
              </a:rPr>
              <a:t>automatically inserted via Jellywrapper</a:t>
            </a:r>
          </a:p>
          <a:p>
            <a:r>
              <a:rPr lang="en-GB" sz="2800" dirty="0" smtClean="0">
                <a:solidFill>
                  <a:srgbClr val="5B5852"/>
                </a:solidFill>
              </a:rPr>
              <a:t>Modification is visible </a:t>
            </a:r>
            <a:r>
              <a:rPr lang="en-GB" sz="2800" dirty="0">
                <a:solidFill>
                  <a:srgbClr val="5B5852"/>
                </a:solidFill>
              </a:rPr>
              <a:t>to user </a:t>
            </a:r>
            <a:r>
              <a:rPr lang="en-GB" sz="2800" dirty="0" smtClean="0">
                <a:solidFill>
                  <a:srgbClr val="5B5852"/>
                </a:solidFill>
              </a:rPr>
              <a:t>at bottom of cover via “</a:t>
            </a:r>
            <a:r>
              <a:rPr lang="en-GB" sz="2800" b="1" dirty="0" smtClean="0">
                <a:solidFill>
                  <a:srgbClr val="5B5852"/>
                </a:solidFill>
              </a:rPr>
              <a:t>candy </a:t>
            </a:r>
            <a:r>
              <a:rPr lang="en-GB" sz="2800" b="1" dirty="0">
                <a:solidFill>
                  <a:srgbClr val="5B5852"/>
                </a:solidFill>
              </a:rPr>
              <a:t>stripe</a:t>
            </a:r>
            <a:r>
              <a:rPr lang="en-GB" sz="2800" dirty="0" smtClean="0">
                <a:solidFill>
                  <a:srgbClr val="5B5852"/>
                </a:solidFill>
              </a:rPr>
              <a:t>”</a:t>
            </a:r>
            <a:endParaRPr lang="en-GB" sz="2800" dirty="0">
              <a:solidFill>
                <a:srgbClr val="5B5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11</a:t>
            </a:fld>
            <a:endParaRPr lang="en-GB" dirty="0"/>
          </a:p>
        </p:txBody>
      </p:sp>
      <p:grpSp>
        <p:nvGrpSpPr>
          <p:cNvPr id="8" name="Group 7"/>
          <p:cNvGrpSpPr/>
          <p:nvPr/>
        </p:nvGrpSpPr>
        <p:grpSpPr>
          <a:xfrm>
            <a:off x="573767" y="1628799"/>
            <a:ext cx="2700000" cy="4151778"/>
            <a:chOff x="611560" y="1628799"/>
            <a:chExt cx="2700000" cy="4151778"/>
          </a:xfrm>
        </p:grpSpPr>
        <p:pic>
          <p:nvPicPr>
            <p:cNvPr id="6" name="Picture 2" descr="http://images.randomhouseimages.co.uk/9781846556968-large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12" y="1628799"/>
              <a:ext cx="2664296" cy="4095405"/>
            </a:xfrm>
            <a:prstGeom prst="rect">
              <a:avLst/>
            </a:prstGeom>
            <a:noFill/>
            <a:ln w="254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2"/>
            <a:stretch/>
          </p:blipFill>
          <p:spPr>
            <a:xfrm>
              <a:off x="611560" y="5734858"/>
              <a:ext cx="2700000" cy="457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024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dirty="0" smtClean="0">
                <a:solidFill>
                  <a:srgbClr val="5B5852"/>
                </a:solidFill>
              </a:rPr>
              <a:t>Reader Analytics</a:t>
            </a:r>
            <a:endParaRPr lang="en-GB" b="1" dirty="0">
              <a:solidFill>
                <a:srgbClr val="5B5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3744416" cy="4848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08004" y="1556792"/>
            <a:ext cx="41844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5B5852"/>
                </a:solidFill>
              </a:rPr>
              <a:t>Despite the </a:t>
            </a:r>
            <a:r>
              <a:rPr lang="en-GB" sz="3200" b="1" dirty="0" smtClean="0">
                <a:solidFill>
                  <a:srgbClr val="5B5852"/>
                </a:solidFill>
              </a:rPr>
              <a:t>digital transformation </a:t>
            </a:r>
            <a:r>
              <a:rPr lang="en-GB" sz="3200" dirty="0" smtClean="0">
                <a:solidFill>
                  <a:srgbClr val="5B5852"/>
                </a:solidFill>
              </a:rPr>
              <a:t>of the publishing industry, </a:t>
            </a:r>
          </a:p>
          <a:p>
            <a:r>
              <a:rPr lang="en-GB" sz="3200" b="1" dirty="0" smtClean="0">
                <a:solidFill>
                  <a:srgbClr val="5B5852"/>
                </a:solidFill>
              </a:rPr>
              <a:t>authors &amp; publisher</a:t>
            </a:r>
            <a:endParaRPr lang="en-GB" sz="3200" b="1" dirty="0">
              <a:solidFill>
                <a:srgbClr val="5B5852"/>
              </a:solidFill>
            </a:endParaRPr>
          </a:p>
          <a:p>
            <a:r>
              <a:rPr lang="en-GB" sz="3200" dirty="0" smtClean="0">
                <a:solidFill>
                  <a:srgbClr val="5B5852"/>
                </a:solidFill>
              </a:rPr>
              <a:t>still </a:t>
            </a:r>
            <a:r>
              <a:rPr lang="en-GB" sz="3200" b="1" dirty="0" smtClean="0">
                <a:solidFill>
                  <a:srgbClr val="C114B8"/>
                </a:solidFill>
              </a:rPr>
              <a:t>cannot measure </a:t>
            </a:r>
          </a:p>
          <a:p>
            <a:r>
              <a:rPr lang="en-GB" sz="3200" dirty="0" smtClean="0">
                <a:solidFill>
                  <a:srgbClr val="5B5852"/>
                </a:solidFill>
              </a:rPr>
              <a:t>actual reader engagement! </a:t>
            </a:r>
          </a:p>
          <a:p>
            <a:endParaRPr lang="en-GB" sz="3200" dirty="0" smtClean="0">
              <a:solidFill>
                <a:srgbClr val="5B5852"/>
              </a:solidFill>
            </a:endParaRPr>
          </a:p>
          <a:p>
            <a:r>
              <a:rPr lang="en-GB" sz="3200" dirty="0" smtClean="0">
                <a:solidFill>
                  <a:srgbClr val="5B5852"/>
                </a:solidFill>
              </a:rPr>
              <a:t>Do they actually read what they buy?</a:t>
            </a:r>
            <a:endParaRPr lang="en-GB" sz="3200" dirty="0">
              <a:solidFill>
                <a:srgbClr val="5B5852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117" cy="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77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5B5852"/>
                </a:solidFill>
              </a:rPr>
              <a:t>Observe Readers on 3</a:t>
            </a:r>
            <a:r>
              <a:rPr lang="en-GB" b="1" baseline="30000" dirty="0" smtClean="0">
                <a:solidFill>
                  <a:srgbClr val="5B5852"/>
                </a:solidFill>
              </a:rPr>
              <a:t>rd</a:t>
            </a:r>
            <a:r>
              <a:rPr lang="en-GB" b="1" dirty="0" smtClean="0">
                <a:solidFill>
                  <a:srgbClr val="5B5852"/>
                </a:solidFill>
              </a:rPr>
              <a:t> Party Apps</a:t>
            </a:r>
            <a:endParaRPr lang="en-GB" b="1" dirty="0">
              <a:solidFill>
                <a:srgbClr val="5B5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6" name="AutoShape 6" descr="data:image/jpeg;base64,/9j/4AAQSkZJRgABAQAAAQABAAD/2wCEAAkGBhASERIUBxASFRETGBgUGRUXEhUYGBgdFRIVFBQSGBgYGycfFxojGRQVHy8kIycqLCwsFh4xNTAqNSYsLCkBCQoKDgwOGQ8PGiwiHCQ1LywsNSwsKSosLCwuNSwpLC0sLCwpLCwsLDUsNSksKSwpLCwsNDUpMCkwLC0sLCksKv/AABEIAOEA4QMBIgACEQEDEQH/xAAcAAEAAwEBAQEBAAAAAAAAAAAABgcIBQQDAgH/xABEEAABAwMABAkJBgQFBQAAAAABAAIDBAURBxIhcQYxNUJRgZGiswgTIjRBYXKStGJzgoOhsjJSwtIUIyVjwRUkM0NT/8QAGQEBAQEBAQEAAAAAAAAAAAAAAAMCAQUE/8QAKBEBAAMAAQIEBgMBAAAAAAAAAAECAxExMgUSQVEEISIzcdFhscET/9oADAMBAAIRAxEAPwC8UREBERAREQEREBERAREQEREBERAREQEREBERAREQEREBERAREQEREBERAREQEREBERAREQEREBERAREQEREBERAREQEREBERAREQEREBERAXwra6KFjpK6RscbRkvc4NaN5K+6oLTrwikkrRShxEMDWu1fYXvbra56cNLQOjb0rVa+aeGbW8scrLbpfsxdq/4z3axim1fm1MKS229U1QNa2zxSjpY9ru3B2LIS/cUzmkOhcWuHE5pII3EbVaco9EI2n1bHRZitGlW7U+BHVukaObMBIO13pd5Ta0eUGdgvVHvfC/+h/9ynOcwpGtZXOih9o0s2mowG1QicebMDH3j6P6qWQVDHtDqdzXNPE5pBB3EbFiYmFImJ6PoiIuOiIiAi/EsrWgmVwDRxkkADeSoteNKdqp8iWrZI4c2IGQ7st9EdZXYiZcmYjqliKm7x5QY2iy0ZPQ+Z+O4zP7lCLvpYu1RkOqjE082Foj7w9PvLcZzKc61hpC43enp261xniib0ve1vZk7VGH6XrMHaprM+zIimLfmDMLNU87nuLqhznOPG5xLies7V+FSMo9WJ2n0bCoLhFPG2SgkZJG7aHMcHA9YXoWfNB3CGSKvFNrEw1IdlvsD2ML2vHQcNc09OR0BaDUbV8s8LUt5o5ERFloREQEREBERAREQFmvTLyxU/DF4DFpRZr0y8sVPwxeAxVy6pa9rmaPbHDWXCCnuAcYpPOZ1Xap9GGR7SDvaFYt38nxu02WsI6GTMB77MftUK0PcsUn5v00q0utaWmJ+TGdYmvzZmu+iS7U+SabzrRzoXB/d2P7qiVRTPjcW1LHMcOa5paew7VsZeWvtcE7dW4Qxyt6Hsa4djguRrPq7OMejH69dvu08Dta3TSxO6Y3ub26p2rQd30LWqbJgjfA7pieQPkfrN7AFCbv5P8AUtybRVRyD+WRpjduyNYH9FuNKyxOdocWz6a7rDgVL46ho9kjAHfOzBzvyrk4G8PYa+GNzm+akfn/ACy7IJDi30XYGeLoBWeb/wACa+i23amexnFrjDme702kgdeFMeBx/wCzhx9rxXL4fj9v+FIvWPXj+2f+lq9VlcM9KdFbyYzmaoH/AKmEej0ecdxM3bT7lVd4043ObIovNU7fsM1nfM/I7AFxOGnB/wA07z1PnUefSHHquO3O47eveufYuCNdWckU0kgBwXAAMB6C9xDc+7K+j4e+eucXq7OlrdHkud7qak5udRLKftyOcOoE4HUvErTs+gGsfg3aoihH8rAZHbua0dpU3tGhG1w4NW2Sd3+4/DflZgduVadKw7GdpZ4hhc9wbA1znHia0Ek9Q2qV2jRTdqjBZSujaedMRGPlPp91aQt1mp6durbYIom9DGNb24G1exYnWfRuMY9VNWjyfOI3qs3shZ/W/wDtVf6RbBDRV8tPbtbzbGxkaztY5dE1ziTvJWpVmzTNyvUfDD4LF3O0zPzc0rFa/J8dEPLFJvk+nlWmVmbRDyxSb5Pp5VplZ16tY9oiIpLCIiAiIgIiICIiAs16ZeWKn4YvAYtKLNemXlip+GLwGKuXVLXtfjQ9yxSfm/TSq69KN1mprZNNbZDHKx0WHDGRmZgPGCDkEhUpoe5YpPzfppVd+kuyz1dtnhtjNeVxjIbrNbnVlY87XEDiBXb90M59kqotGnm4R4Fyihnb04Mb+1uW91Tez6drdLgXBs1O7pc3XZ8zMntaFR914NVlMf8AVKaaL3uYdXqd/Ceormrc0rKcaWhri1cJKOpGbXUwy+5sjSRvbxjrC6Sxs1xBy04I9o4+1SWz6SbpTYFLWSOaObJiVu708kdRCxOXspG3u1BPA17XNqGtcxwwWuAIIPGCDsIVVXWyw0kz4beC2Jpy1uc6uv8A5haD0AuIHuwrC4JXR9TRU09Xq+cliY92qMDLhk4BJwFC+F/rkv4fDavH8T+1Efz/AJLm/bEuTFbI6h7Ia0ZjkexrgDg4LxxH2K26SjjiY2OkY1kbBhrWgAAD2ABVdZvWIPvGfvCsThNcX09HVTU2NeGGSRusMjLGFwyARkZCx4Xz5LR/Lnw/SXTXOuvCKkphm6VMMXufI0E7m5yeoLN140l3WpyKiska082LEQ3ehgnrJUYc4kkvJJPGTtJ3le3GXu1O3s0HeNOttiyKATVDvss1GfM/B7GlQi76eq+TItkUMDekgyP7XYb3VWS6Nq4OVdScWumml97I3FvW7+EdZW4pWE50tLROim8T1VuZLc5DJK58uXHHskIAwAAAAqc0zcr1Hww+CxXNousU9Jbo4bozUlDpHFus12A55cNrSRnBVM6ZuV6j4YfBYsU7pU07IfHRDyxSb5Pp5VplZm0Q8sUm+T6eVaZXNeruPaIiKSwiIgIiICIiAiIgLNemXlip+GLwGLSizXpl5Yqfhi8Birl1S17X40PcsUn5v00q0us0aHuWKT836aVXXpRus1NbJpbbI6OVjosOGMjMzAeMY2gkLukc24cynisylbmgjDhkH2KNXfRva6nJqqOMOPPjBjdvyzGevKqW0aeLhHgXKOGdvTgxv7W+j3VN7Rp3t0uBcWTQO6S3zjPmZt7qz5LQ1562cy7+T7CcmzVb2H2NlaHjdrN1SOwqEXfQ5doMlkLZmj2wvDj8rsO7AVoC08JqOqGbXUwy+5rwXDe3jHWF00jS0OTnWXA4BU747bRMqWuY9sLA5rgQ4EN2gg7QVE+F/rkv4fDarLVacL/XJfw+G1eT4n9qPz+2N+2Hjs3rEH3jP3hT3hpA59urWwNc57qeVrWtBJJMTgAANpJKgVm9Yg+8Z+8K11jwvtt+XMOks12jQ9dp8F0AhaedM8N7oy79FNrR5PsQwbzVvf0tiYGDdrOyT2BW8ubdeElHTDN0qYYvc+RoJ3N4z1BezOlpUjOsOVaNGlqpsGmo43OHOkzI7fl+cdWFJmsAGGAAD2DiVcXfTtbosi3tmnd0tbqM+Z+D2NKhN30818mRbYoYG9ODI/tdhvdTyWl3z1qv5Zs0zcr1Hww+CxXHopu89TbmS3OR0krny5ccZ2SEAbAAAAqc0zcr1Hww+Cxdzji3DOs815fHRDyxSb5Pp5VplZm0Q8sUm+T6eVaZTXqY9oiIpLCIiAiIgIiICIiAs16ZeWKn4YvAYtKLNemXlip+GLwGKuXVLXtfjQ9yxSfm/TSq79Jdknq7bPDbGa8rjGQ3WDc6srHna4gcQKpDQ9yxSfm/TSrS6aTxZzKOazDJF24MVtLypSzRj+ZzDq9Tx6J7VzFsktB4+JRy8aObXU5NZRxBx57B5t2/LMZ68rUa+7M4+zLTXEHLdhHt9qkln0jXSmwKSslLRzZCJG7sPzjqIVlXjyfYHZNmq5GH+WVoeN2s3VI/VQm76GrtBkxwtnaPbE8E/K7DuwFb81ZY8lqr64I3SSpoaWer1fOSxMe7VGBlwycDJwFC+F/rkv4fDapbwCpnx22iZUscx7YWNc1wIcCG7QQdoKiXC/1yX8PhtXh+Kfbj8/tvfsh47N6xB94z94VicJri+no6qamxrxQySNyMjLGFwyPaMhV3ZvWIPvGfvCn3DSBz7fWsp2uc91PK1rWgkkmNwDQBtJJWPC+235Zw7ZZ0vGkm6VORVVkjWnmx4ibu9DBPWSo05xJJcck8ZPGd5U2tGhy7T4L4WwtPtmeGn5W5d2gKb2fyfYRg3mre8+1sTQwbtZ2sT2Be/wCasOeS1lIrpWrg1WVPJdNNL72xkt63fwjtWkrPo3tdNg0tHGXDnyAyO35fnHVhSVrQBhowB7FidfZuMfdFNF9ino7dHDdGakodI4t1muwHPLhtaSM4KpjTNyvUfDD4LFpNZs0zcr1Hww+CxZznmzWscV4fHRDyxSb5Pp5VplZm0Q8sUm+T6eVaZTXqY9oiIpLCIiAiIgIiICIiAs16ZeWKn4YvAYtKLNemXlip+GLwGKuXVLXtfjQ9yxSfm/TSq7tJl6npLdNPbH6krHRYdqtd/FMxpGHAg5BIVI6HuWKT836aVXZpQtM1TbJ4rbGZJXGMhoIBOrMxzsZIHECu37oZz7JVraNP9UzAu1NFKP5mExu34Os0/opvaNNlqmwKl8kDuiVhx8zNYduFn642iop3atyglid0SMc3syNvUvItznWWI0tDX9vu9PO3Wt00Urelj2u7cHYvWscwTvY4Op3Oa4cTmuLSOsbVLLRpYu1PgNqjK0c2Zok7x9PvLE5ezcbR6tNKtOF/rkv4fDaptwVuz6qjpp6gNa+aNshDc6oLhkgZJOFCeF/rkv4fDavH8T+1H5/bm/bDx2b1iD7xn7wrXVUWb1iD7xn7wrG4R3J1PSVM8ABdDFJIA7OCWMLgDjbjYp+F9tvy58P0l0V5a+6wQN1rhNHE3pe9rR3is4XjS1dqjINSYmnmwtEfe2v7yiVRUPkcXVL3PceNznFx7TtXuRlPq1O0ejRN3012qHIp5JJ3dETDj536o7MqEXfygKp2RaKWKIfzSOMjt+BqgfqqpXqt9qnndq26GWV3RGxzu3VGxbjOsMTpaWk9F19nrLeya6P15XPkBOq1uxshDQA0AbAFTOmbleo+GHwWK5NFNnnpbbFFc4zHIHSOLSRkB0hLc4J9ipvTNyvUfDD4LFinfLenZD46IeWKTfJ9PKtMrM2iHlik3yfTyrTK5r1dx7RERSWEREBERAREQEREBZr0y8sVPwxeAxaUVCad+Dz46xlU0ExTta0u6HxjGqejLA0jc7oVMu5LWPpcPQ9yxSfm/TSrS6xzBUPY4Op3OY9u0Oa4tcPeCNoUutGl27U+B/ifOtHNmaH97Y/vKl6TaeYTz0iscS0pNA17S2drXNPGHAEHeCopeNFFpqMl9K2Nx50JMZ+Vvo9oUNtHlBsOBeqNw6XwvDh8j8Y+YqbWfShaqnAhq2McebLmI7vTwD1EqXltVbzVsgl38nzjNlrNzJmf1s/tUJu2im7U+TJSukaOdCRIN+qPS7q01HIHAGMgg8RByD1r9LsaTDM5VlH9H0Tm2yibK0tcIWAgggghu0EHiKinC/1yX8PhtVlqtOF/rkv4fDavJ8T+1H5/bG/bDx2b1iD7xn7wp5w3jLrdXCMEuNPMAAMkkxOwABxlQOzesQfeM/eFa6x4X22/LmHSWYrTosu1RgxUjo2nnTERjfh3pHqCm1o8nw7DeqwDpZCz+t/9qudfwnpXszpMqRlWEQtGiW00+C2mErhzpiZO6fQ7qlkFOxjQ2nY1rRxNaAAOobFwLxpEtlNkVtZFrDmMPnHbtVmcdeFCLv5QNO3Is9LJIf5pHCNu/DdYn9Fzi1mua1W0s2aZuV6j4YfBYv1d9M11nyIpWQNPsiYAfndrO7CFDKuskle59ZI+SR3G97i5x9m0naVWlJrPMo6Xi0cQleiHlik3yfTyrTKz5oNsD5a//EYPmqZrsu9hfI0sazfquceodK0Gsa9VMo+kREUlRERAREQEREBERAXju1phqYnw3KMPieMFp/Qg8YIO0EbQvYiCmb35PpyTYqsY9jJmnZ7vOM/tUHu+i27U+TLSPe0c6IiQb8N9IdYWnkVI0mEpyrLG8sTmktlaWuHGCCCN4O1fla8udjpqgYudPFKPtxtdjcSMjqULu+g+1y5NGJad3+2/Wb8smf0IVI1j1TnGfRQtsvtVTHNsqJYj9iRzR1gHB6wpraNONziwK3zVQ37bNV3zMwO0Fe676AqxmTaqiGYdDgYnf1N/UKE3fgTcKXP/AFGjma0c4N1mfOzLf1Wvpszxeq37Rp8on4F1gmhPSMSs7Rh3dXxvN2hqZnzW14fE/V1XAEZw0NOwgEYII6lRas3gd6nF+PxHLyPFqRGMTHv/AJLGl5tHEpDQVTIpY5KlwbHG5r3OPEA1wLnHcAV1Lxp2t0WRb2zTu6Q3UZ8z9vY0qL3kZp58f/N/7CqlU/CKxalufdzO81j5LLu+ni4SZFtjhgb04Mj+13o91Qm7cKa2q5UqppB/KXnV+QYaOxfm08GKyq5LpZpB0tYdXrefRHaptaNBFxkwbi+GBvQXecf2M9HvL2/pqp9dlbL+gZOBxn2K/wC0aB7fHg3F807ugu82z5Wel3lNrTwXoqUf6XSwx+9rBrdbv4j1lZnWPRqMp9WbbRo5ulTg0lHKGnnSDzbd+X4z1ZU4snk/TEg3yqYxvtZCC527XcAB2FXcinOkypGVYc+xWKno4Ww2uMMjb7OMknjc48bnHpK6CIpqiIiAiIgIiICIiAiIgIiICIiAiIgIiIOHd+BFuqs/9Ro4XOPODdV/zsw79VBbvwchoXiG3BwixrtDnFxGs52Rk7cZyrWUN0g0n/ikHvYf3N/qXw+IRNsJ/j5obV+nlDJGBwIeMgggj3EYIU74O8AbVExj7fRxEuAcHvHnHbRnjfnB3YUFUz4EXwY8xUHbtLCfbnaWf8jrXneHb+S80npP9oYWiLcSmAaBsaNi/qIvffcIiICIiAiIgIiICIiAiIgIiICIiAiIgIiICIiAiIgLm8Ird56nkYweljWbvbtA69o610kWb1i9ZrPq5Mcxwptdu0cFZ52tkgcxrSdhLjnYcZAA6QvTwwsRikMsA/y5Dt+y48Y3HjHWpXwXj1aSEdLc/MS7/leD8P8ACc7Tnp6Pjpl9UxZ6rZBMxgbXSiRw5wbqnr27T79i9aIvfrHljiH2RHAiIuuiIiAiIgIiICIiAiIgIiICIiAiIgIiICIiAiIgIiIPnUU7XtLZ2hzXDBB9qU8DWNayIYa0BoHuAwF9EXOI55BERd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611876" y="1916832"/>
            <a:ext cx="7814011" cy="1307050"/>
            <a:chOff x="611876" y="1916832"/>
            <a:chExt cx="7814011" cy="1307050"/>
          </a:xfrm>
        </p:grpSpPr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876" y="1916832"/>
              <a:ext cx="1296144" cy="1296144"/>
            </a:xfrm>
            <a:prstGeom prst="rect">
              <a:avLst/>
            </a:prstGeom>
            <a:noFill/>
            <a:ln w="25400">
              <a:solidFill>
                <a:srgbClr val="5B585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837" y="1916832"/>
              <a:ext cx="1307050" cy="1307050"/>
            </a:xfrm>
            <a:prstGeom prst="rect">
              <a:avLst/>
            </a:prstGeom>
            <a:noFill/>
            <a:ln w="25400">
              <a:solidFill>
                <a:srgbClr val="5B585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09" name="Picture 13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2777" y="1916832"/>
              <a:ext cx="1287142" cy="1296143"/>
            </a:xfrm>
            <a:prstGeom prst="rect">
              <a:avLst/>
            </a:prstGeom>
            <a:noFill/>
            <a:ln w="25400">
              <a:solidFill>
                <a:srgbClr val="5B585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10" name="Picture 14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1306" y="1916832"/>
              <a:ext cx="1296143" cy="1296143"/>
            </a:xfrm>
            <a:prstGeom prst="rect">
              <a:avLst/>
            </a:prstGeom>
            <a:noFill/>
            <a:ln w="25400">
              <a:solidFill>
                <a:srgbClr val="5B585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sp>
        <p:nvSpPr>
          <p:cNvPr id="7" name="AutoShape 19" descr="https://lh3.ggpht.com/OZ-NgX1FkPNC1sJsqUw2WkEThj3KtjMsCqmKGZafmdWTiGiUYEk2SNgPf6UZIVs6gLy7=w30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217298" y="3645024"/>
            <a:ext cx="6208589" cy="1307830"/>
            <a:chOff x="2244104" y="3212977"/>
            <a:chExt cx="6208589" cy="1307830"/>
          </a:xfrm>
        </p:grpSpPr>
        <p:pic>
          <p:nvPicPr>
            <p:cNvPr id="4111" name="Picture 15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104" y="3212977"/>
              <a:ext cx="1296144" cy="1296144"/>
            </a:xfrm>
            <a:prstGeom prst="rect">
              <a:avLst/>
            </a:prstGeom>
            <a:noFill/>
            <a:ln w="25400">
              <a:solidFill>
                <a:srgbClr val="5B585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13" name="Picture 17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5433" y="3212977"/>
              <a:ext cx="1307830" cy="1307830"/>
            </a:xfrm>
            <a:prstGeom prst="rect">
              <a:avLst/>
            </a:prstGeom>
            <a:noFill/>
            <a:ln w="25400">
              <a:solidFill>
                <a:srgbClr val="5B585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16" name="Picture 20"/>
            <p:cNvPicPr>
              <a:picLocks noChangeAspect="1" noChangeArrowheads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8448" y="3212977"/>
              <a:ext cx="1307050" cy="1307050"/>
            </a:xfrm>
            <a:prstGeom prst="rect">
              <a:avLst/>
            </a:prstGeom>
            <a:noFill/>
            <a:ln w="25400">
              <a:solidFill>
                <a:srgbClr val="5B585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4120" name="Picture 24" descr="FBReader ebook reader eReader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0684" y="3212977"/>
              <a:ext cx="1292009" cy="1292010"/>
            </a:xfrm>
            <a:prstGeom prst="rect">
              <a:avLst/>
            </a:prstGeom>
            <a:noFill/>
            <a:ln w="25400">
              <a:solidFill>
                <a:srgbClr val="5B585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585969" y="5229200"/>
            <a:ext cx="794647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5B5852"/>
                </a:solidFill>
              </a:rPr>
              <a:t>Reader Analytics by Jellybooks is a platform for </a:t>
            </a:r>
            <a:r>
              <a:rPr lang="en-GB" sz="2400" b="1" dirty="0" smtClean="0">
                <a:solidFill>
                  <a:srgbClr val="C114B8"/>
                </a:solidFill>
              </a:rPr>
              <a:t>measuring</a:t>
            </a:r>
            <a:r>
              <a:rPr lang="en-GB" sz="2400" dirty="0" smtClean="0">
                <a:solidFill>
                  <a:srgbClr val="5B5852"/>
                </a:solidFill>
              </a:rPr>
              <a:t> reading engagement </a:t>
            </a:r>
            <a:r>
              <a:rPr lang="en-GB" sz="2400" dirty="0" smtClean="0">
                <a:solidFill>
                  <a:srgbClr val="5B5852"/>
                </a:solidFill>
              </a:rPr>
              <a:t>across 3</a:t>
            </a:r>
            <a:r>
              <a:rPr lang="en-GB" sz="2400" baseline="30000" dirty="0" smtClean="0">
                <a:solidFill>
                  <a:srgbClr val="5B5852"/>
                </a:solidFill>
              </a:rPr>
              <a:t>rd</a:t>
            </a:r>
            <a:r>
              <a:rPr lang="en-GB" sz="2400" dirty="0" smtClean="0">
                <a:solidFill>
                  <a:srgbClr val="5B5852"/>
                </a:solidFill>
              </a:rPr>
              <a:t> party reading apps.</a:t>
            </a:r>
          </a:p>
          <a:p>
            <a:endParaRPr lang="en-GB" sz="2400" b="1" dirty="0" smtClean="0">
              <a:solidFill>
                <a:srgbClr val="C114B8"/>
              </a:solidFill>
            </a:endParaRPr>
          </a:p>
          <a:p>
            <a:r>
              <a:rPr lang="en-GB" sz="1400" dirty="0" smtClean="0">
                <a:solidFill>
                  <a:srgbClr val="5B5852"/>
                </a:solidFill>
              </a:rPr>
              <a:t>* Not all apps shown above have switched  from ePub 2.01 to ePub 3.0 support yet or support Javascript</a:t>
            </a:r>
            <a:endParaRPr lang="en-GB" sz="1400" dirty="0">
              <a:solidFill>
                <a:srgbClr val="5B5852"/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117" cy="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8130" name="Picture 2" descr="Vorschaubild der Version vom 19. November 2013, 12:10 Uhr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195736" y="1916832"/>
            <a:ext cx="1296143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32" name="Picture 4" descr="spac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8134" name="Picture 6" descr="spacer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48136" name="Picture 8" descr="http://store.mantano.com/media/catalog/product/cache/3/image/1200x1300/9df78eab33525d08d6e5fb8d27136e95/b/o/icon.png"/>
          <p:cNvPicPr>
            <a:picLocks noChangeAspect="1" noChangeArrowheads="1"/>
          </p:cNvPicPr>
          <p:nvPr/>
        </p:nvPicPr>
        <p:blipFill>
          <a:blip r:embed="rId13" cstate="print"/>
          <a:srcRect t="4852" b="4852"/>
          <a:stretch>
            <a:fillRect/>
          </a:stretch>
        </p:blipFill>
        <p:spPr bwMode="auto">
          <a:xfrm>
            <a:off x="611560" y="3645024"/>
            <a:ext cx="1296144" cy="1296235"/>
          </a:xfrm>
          <a:prstGeom prst="rect">
            <a:avLst/>
          </a:prstGeom>
          <a:noFill/>
          <a:ln w="25400">
            <a:solidFill>
              <a:srgbClr val="5B5852"/>
            </a:solidFill>
          </a:ln>
        </p:spPr>
      </p:pic>
    </p:spTree>
    <p:extLst>
      <p:ext uri="{BB962C8B-B14F-4D97-AF65-F5344CB8AC3E}">
        <p14:creationId xmlns:p14="http://schemas.microsoft.com/office/powerpoint/2010/main" val="429032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17"/>
    </mc:Choice>
    <mc:Fallback xmlns="">
      <p:transition spd="slow" advTm="1351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258" y="18864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 smtClean="0">
                <a:solidFill>
                  <a:srgbClr val="5B5852"/>
                </a:solidFill>
              </a:rPr>
              <a:t>“Google Analytics for Ebooks”</a:t>
            </a:r>
            <a:endParaRPr lang="en-GB" sz="4800" b="1" dirty="0">
              <a:solidFill>
                <a:srgbClr val="5B5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16161" y="3717032"/>
            <a:ext cx="8491154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1950" indent="-361950">
              <a:spcAft>
                <a:spcPts val="600"/>
              </a:spcAft>
              <a:buFont typeface="+mj-lt"/>
              <a:buAutoNum type="arabicPeriod"/>
            </a:pPr>
            <a:r>
              <a:rPr lang="en-GB" sz="2800" b="1" dirty="0" smtClean="0">
                <a:solidFill>
                  <a:srgbClr val="89C339"/>
                </a:solidFill>
              </a:rPr>
              <a:t>Modified ebook </a:t>
            </a:r>
            <a:r>
              <a:rPr lang="en-GB" sz="2800" dirty="0" smtClean="0">
                <a:solidFill>
                  <a:srgbClr val="5B5852"/>
                </a:solidFill>
              </a:rPr>
              <a:t>emailed directly to users, who read on own device/3</a:t>
            </a:r>
            <a:r>
              <a:rPr lang="en-GB" sz="2800" baseline="30000" dirty="0" smtClean="0">
                <a:solidFill>
                  <a:srgbClr val="5B5852"/>
                </a:solidFill>
              </a:rPr>
              <a:t>rd</a:t>
            </a:r>
            <a:r>
              <a:rPr lang="en-GB" sz="2800" dirty="0" smtClean="0">
                <a:solidFill>
                  <a:srgbClr val="5B5852"/>
                </a:solidFill>
              </a:rPr>
              <a:t> party app (ePub3 format)</a:t>
            </a:r>
          </a:p>
          <a:p>
            <a:pPr marL="361950" indent="-361950"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rgbClr val="5B5852"/>
                </a:solidFill>
              </a:rPr>
              <a:t>Embedded </a:t>
            </a:r>
            <a:r>
              <a:rPr lang="en-GB" sz="2800" b="1" dirty="0" smtClean="0">
                <a:solidFill>
                  <a:srgbClr val="5B5852"/>
                </a:solidFill>
              </a:rPr>
              <a:t>Javascript</a:t>
            </a:r>
            <a:r>
              <a:rPr lang="en-GB" sz="2800" dirty="0" smtClean="0">
                <a:solidFill>
                  <a:srgbClr val="5B5852"/>
                </a:solidFill>
              </a:rPr>
              <a:t> software tracks (offline) reading </a:t>
            </a:r>
          </a:p>
          <a:p>
            <a:pPr marL="361950" indent="-361950"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rgbClr val="5B5852"/>
                </a:solidFill>
              </a:rPr>
              <a:t>Readers click on button at end of chapter/end of ebook to </a:t>
            </a:r>
            <a:r>
              <a:rPr lang="en-GB" sz="2800" b="1" dirty="0" smtClean="0">
                <a:solidFill>
                  <a:srgbClr val="05A8C6"/>
                </a:solidFill>
              </a:rPr>
              <a:t>upload/sync data </a:t>
            </a:r>
            <a:r>
              <a:rPr lang="en-GB" sz="2800" dirty="0" smtClean="0">
                <a:solidFill>
                  <a:srgbClr val="5B5852"/>
                </a:solidFill>
              </a:rPr>
              <a:t>to Jellybooks</a:t>
            </a:r>
          </a:p>
          <a:p>
            <a:pPr marL="361950" indent="-361950"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>
                <a:solidFill>
                  <a:srgbClr val="5B5852"/>
                </a:solidFill>
              </a:rPr>
              <a:t>Data </a:t>
            </a:r>
            <a:r>
              <a:rPr lang="en-GB" sz="2800" b="1" dirty="0" smtClean="0">
                <a:solidFill>
                  <a:srgbClr val="C114B8"/>
                </a:solidFill>
              </a:rPr>
              <a:t>Visualisation</a:t>
            </a:r>
            <a:r>
              <a:rPr lang="en-GB" sz="2800" dirty="0" smtClean="0">
                <a:solidFill>
                  <a:srgbClr val="5B5852"/>
                </a:solidFill>
              </a:rPr>
              <a:t> for Author/Agent/Publisher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117" cy="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064896" cy="20162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98916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b="1" dirty="0" smtClean="0">
                <a:solidFill>
                  <a:srgbClr val="5B5852"/>
                </a:solidFill>
              </a:rPr>
              <a:t>Focus </a:t>
            </a:r>
            <a:r>
              <a:rPr lang="en-GB" b="1" dirty="0">
                <a:solidFill>
                  <a:srgbClr val="5B5852"/>
                </a:solidFill>
              </a:rPr>
              <a:t>G</a:t>
            </a:r>
            <a:r>
              <a:rPr lang="en-GB" b="1" dirty="0" smtClean="0">
                <a:solidFill>
                  <a:srgbClr val="5B5852"/>
                </a:solidFill>
              </a:rPr>
              <a:t>roup Design</a:t>
            </a:r>
            <a:endParaRPr lang="en-GB" b="1" dirty="0">
              <a:solidFill>
                <a:srgbClr val="D143D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781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dirty="0" smtClean="0">
                <a:solidFill>
                  <a:srgbClr val="5B5852"/>
                </a:solidFill>
              </a:rPr>
              <a:t>In exchange for receiving a </a:t>
            </a:r>
            <a:r>
              <a:rPr lang="en-GB" sz="2800" b="1" dirty="0" smtClean="0">
                <a:solidFill>
                  <a:srgbClr val="89C339"/>
                </a:solidFill>
              </a:rPr>
              <a:t>FREE</a:t>
            </a:r>
            <a:r>
              <a:rPr lang="en-GB" sz="2800" dirty="0" smtClean="0">
                <a:solidFill>
                  <a:srgbClr val="5B5852"/>
                </a:solidFill>
              </a:rPr>
              <a:t> ebook, the user acknowledges that the ebook comes with 3</a:t>
            </a:r>
            <a:r>
              <a:rPr lang="en-GB" sz="2800" baseline="30000" dirty="0" smtClean="0">
                <a:solidFill>
                  <a:srgbClr val="5B5852"/>
                </a:solidFill>
              </a:rPr>
              <a:t>rd</a:t>
            </a:r>
            <a:r>
              <a:rPr lang="en-GB" sz="2800" dirty="0" smtClean="0">
                <a:solidFill>
                  <a:srgbClr val="5B5852"/>
                </a:solidFill>
              </a:rPr>
              <a:t> party tracking software.</a:t>
            </a:r>
          </a:p>
          <a:p>
            <a:pPr marL="0" indent="0">
              <a:buNone/>
            </a:pPr>
            <a:endParaRPr lang="en-GB" sz="2800" dirty="0">
              <a:solidFill>
                <a:srgbClr val="5B5852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5B5852"/>
                </a:solidFill>
              </a:rPr>
              <a:t>The user </a:t>
            </a:r>
            <a:r>
              <a:rPr lang="en-GB" sz="2800" b="1" dirty="0" smtClean="0">
                <a:solidFill>
                  <a:srgbClr val="5B5852"/>
                </a:solidFill>
              </a:rPr>
              <a:t>MUST</a:t>
            </a:r>
            <a:r>
              <a:rPr lang="en-GB" sz="2800" dirty="0" smtClean="0">
                <a:solidFill>
                  <a:srgbClr val="5B5852"/>
                </a:solidFill>
              </a:rPr>
              <a:t> press </a:t>
            </a:r>
            <a:r>
              <a:rPr lang="en-GB" sz="2800" b="1" dirty="0" smtClean="0">
                <a:solidFill>
                  <a:srgbClr val="05A8C6"/>
                </a:solidFill>
              </a:rPr>
              <a:t>SYNC</a:t>
            </a:r>
            <a:r>
              <a:rPr lang="en-GB" sz="2800" dirty="0" smtClean="0">
                <a:solidFill>
                  <a:srgbClr val="5B5852"/>
                </a:solidFill>
              </a:rPr>
              <a:t> </a:t>
            </a:r>
            <a:r>
              <a:rPr lang="en-GB" sz="2800" dirty="0" smtClean="0">
                <a:solidFill>
                  <a:srgbClr val="5B5852"/>
                </a:solidFill>
              </a:rPr>
              <a:t>inside the </a:t>
            </a:r>
            <a:r>
              <a:rPr lang="en-GB" sz="2800" dirty="0" err="1" smtClean="0">
                <a:solidFill>
                  <a:srgbClr val="5B5852"/>
                </a:solidFill>
              </a:rPr>
              <a:t>ebook</a:t>
            </a:r>
            <a:r>
              <a:rPr lang="en-GB" sz="2800" dirty="0" smtClean="0">
                <a:solidFill>
                  <a:srgbClr val="5B5852"/>
                </a:solidFill>
              </a:rPr>
              <a:t> for </a:t>
            </a:r>
            <a:r>
              <a:rPr lang="en-GB" sz="2800" dirty="0" smtClean="0">
                <a:solidFill>
                  <a:srgbClr val="5B5852"/>
                </a:solidFill>
              </a:rPr>
              <a:t>data to be retrieved. Otherwise data remains </a:t>
            </a:r>
            <a:r>
              <a:rPr lang="en-GB" sz="2800" dirty="0" smtClean="0">
                <a:solidFill>
                  <a:srgbClr val="5B5852"/>
                </a:solidFill>
              </a:rPr>
              <a:t>private.</a:t>
            </a:r>
            <a:endParaRPr lang="en-GB" sz="2800" dirty="0">
              <a:solidFill>
                <a:srgbClr val="5B5852"/>
              </a:solidFill>
            </a:endParaRPr>
          </a:p>
          <a:p>
            <a:pPr marL="0" indent="0">
              <a:buNone/>
            </a:pPr>
            <a:endParaRPr lang="en-GB" sz="2800" dirty="0">
              <a:solidFill>
                <a:srgbClr val="5B5852"/>
              </a:solidFill>
            </a:endParaRPr>
          </a:p>
          <a:p>
            <a:pPr marL="0" indent="0">
              <a:buNone/>
            </a:pPr>
            <a:r>
              <a:rPr lang="en-GB" sz="2800" dirty="0" smtClean="0">
                <a:solidFill>
                  <a:srgbClr val="5B5852"/>
                </a:solidFill>
              </a:rPr>
              <a:t>Data is </a:t>
            </a:r>
            <a:r>
              <a:rPr lang="en-GB" sz="2800" b="1" dirty="0" smtClean="0">
                <a:solidFill>
                  <a:srgbClr val="C114B8"/>
                </a:solidFill>
              </a:rPr>
              <a:t>NOT</a:t>
            </a:r>
            <a:r>
              <a:rPr lang="en-GB" sz="2800" dirty="0" smtClean="0">
                <a:solidFill>
                  <a:srgbClr val="5B5852"/>
                </a:solidFill>
              </a:rPr>
              <a:t> anonymised before being sent to publisher. </a:t>
            </a:r>
            <a:r>
              <a:rPr lang="en-GB" sz="2800" dirty="0" smtClean="0">
                <a:solidFill>
                  <a:srgbClr val="5B5852"/>
                </a:solidFill>
              </a:rPr>
              <a:t>Reading can be analysed at the individual level.</a:t>
            </a:r>
            <a:endParaRPr lang="en-GB" sz="2800" dirty="0" smtClean="0">
              <a:solidFill>
                <a:srgbClr val="5B585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0117" cy="49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F7534CB-0D22-4326-B9F2-C6A5DCBD1918}" type="slidenum">
              <a:rPr lang="en-GB" sz="1800" smtClean="0">
                <a:solidFill>
                  <a:srgbClr val="5B5852"/>
                </a:solidFill>
              </a:rPr>
              <a:pPr/>
              <a:t>5</a:t>
            </a:fld>
            <a:endParaRPr lang="en-GB" sz="1800" dirty="0">
              <a:solidFill>
                <a:srgbClr val="5B585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81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09"/>
    </mc:Choice>
    <mc:Fallback xmlns="">
      <p:transition spd="slow" advTm="740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http://178.62.239.26:8000/date-time-grid/fg-13_date_time_grid.png_3337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256090" cy="302433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9172"/>
            <a:ext cx="8256090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236296" y="5085184"/>
            <a:ext cx="1079976" cy="400110"/>
          </a:xfrm>
          <a:prstGeom prst="rect">
            <a:avLst/>
          </a:prstGeom>
          <a:solidFill>
            <a:srgbClr val="67933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1 month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36296" y="2276872"/>
            <a:ext cx="1079976" cy="400110"/>
          </a:xfrm>
          <a:prstGeom prst="rect">
            <a:avLst/>
          </a:prstGeom>
          <a:solidFill>
            <a:srgbClr val="67933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2 days</a:t>
            </a:r>
            <a:endParaRPr lang="en-GB" sz="2000" b="1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images.randomhouseimages.co.uk/9781846556968-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1906" y="579149"/>
            <a:ext cx="589169" cy="905635"/>
          </a:xfrm>
          <a:prstGeom prst="rect">
            <a:avLst/>
          </a:prstGeom>
          <a:noFill/>
          <a:ln w="19050">
            <a:solidFill>
              <a:srgbClr val="D2CB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62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131" y="16566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sz="4000" b="1" dirty="0" smtClean="0">
                <a:solidFill>
                  <a:srgbClr val="5B5852"/>
                </a:solidFill>
              </a:rPr>
              <a:t>Audience Engagement – </a:t>
            </a:r>
            <a:r>
              <a:rPr lang="en-GB" sz="4000" b="1" dirty="0" smtClean="0">
                <a:solidFill>
                  <a:srgbClr val="1570BA"/>
                </a:solidFill>
              </a:rPr>
              <a:t>Completion </a:t>
            </a:r>
            <a:r>
              <a:rPr lang="en-GB" sz="4000" b="1" dirty="0">
                <a:solidFill>
                  <a:srgbClr val="1570BA"/>
                </a:solidFill>
              </a:rPr>
              <a:t>R</a:t>
            </a:r>
            <a:r>
              <a:rPr lang="en-GB" sz="4000" b="1" dirty="0" smtClean="0">
                <a:solidFill>
                  <a:srgbClr val="1570BA"/>
                </a:solidFill>
              </a:rPr>
              <a:t>ate</a:t>
            </a:r>
            <a:endParaRPr lang="en-GB" sz="4000" b="1" dirty="0">
              <a:solidFill>
                <a:srgbClr val="1570BA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7</a:t>
            </a:fld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30253220"/>
              </p:ext>
            </p:extLst>
          </p:nvPr>
        </p:nvGraphicFramePr>
        <p:xfrm>
          <a:off x="467544" y="1484784"/>
          <a:ext cx="4392488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9003878"/>
              </p:ext>
            </p:extLst>
          </p:nvPr>
        </p:nvGraphicFramePr>
        <p:xfrm>
          <a:off x="5293241" y="1517443"/>
          <a:ext cx="3672408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8" descr="http://images.randomhouseimages.co.uk/9781846559167-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99226"/>
            <a:ext cx="595901" cy="905635"/>
          </a:xfrm>
          <a:prstGeom prst="rect">
            <a:avLst/>
          </a:prstGeom>
          <a:noFill/>
          <a:ln w="19050">
            <a:solidFill>
              <a:srgbClr val="D2CB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http://images.randomhouseimages.co.uk/9781846556968-larg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97" y="1299226"/>
            <a:ext cx="589169" cy="905635"/>
          </a:xfrm>
          <a:prstGeom prst="rect">
            <a:avLst/>
          </a:prstGeom>
          <a:noFill/>
          <a:ln w="19050">
            <a:solidFill>
              <a:srgbClr val="D2CB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79712" y="6198666"/>
            <a:ext cx="1715470" cy="400110"/>
          </a:xfrm>
          <a:prstGeom prst="rect">
            <a:avLst/>
          </a:prstGeom>
          <a:solidFill>
            <a:srgbClr val="1570BA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71% Complete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56176" y="6197499"/>
            <a:ext cx="1715470" cy="400110"/>
          </a:xfrm>
          <a:prstGeom prst="rect">
            <a:avLst/>
          </a:prstGeom>
          <a:solidFill>
            <a:srgbClr val="1570BA"/>
          </a:solidFill>
        </p:spPr>
        <p:txBody>
          <a:bodyPr wrap="none" rtlCol="0">
            <a:spAutoFit/>
          </a:bodyPr>
          <a:lstStyle/>
          <a:p>
            <a:r>
              <a:rPr lang="en-GB" sz="2000" b="1" dirty="0" smtClean="0">
                <a:solidFill>
                  <a:schemeClr val="bg1"/>
                </a:solidFill>
              </a:rPr>
              <a:t>24% Complete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7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4000" b="1" dirty="0" smtClean="0">
                <a:solidFill>
                  <a:srgbClr val="5B5852"/>
                </a:solidFill>
              </a:rPr>
              <a:t>Audience Engagement – Interruptions</a:t>
            </a:r>
            <a:endParaRPr lang="en-GB" sz="4000" b="1" dirty="0">
              <a:solidFill>
                <a:srgbClr val="5B5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8</a:t>
            </a:fld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609934197"/>
              </p:ext>
            </p:extLst>
          </p:nvPr>
        </p:nvGraphicFramePr>
        <p:xfrm>
          <a:off x="467544" y="1484784"/>
          <a:ext cx="3960439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8464919"/>
              </p:ext>
            </p:extLst>
          </p:nvPr>
        </p:nvGraphicFramePr>
        <p:xfrm>
          <a:off x="323528" y="1268760"/>
          <a:ext cx="4464496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H="1">
            <a:off x="4588727" y="3019592"/>
            <a:ext cx="648072" cy="0"/>
          </a:xfrm>
          <a:prstGeom prst="straightConnector1">
            <a:avLst/>
          </a:prstGeom>
          <a:ln w="63500">
            <a:solidFill>
              <a:srgbClr val="5B58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4588727" y="3294205"/>
            <a:ext cx="648072" cy="0"/>
          </a:xfrm>
          <a:prstGeom prst="straightConnector1">
            <a:avLst/>
          </a:prstGeom>
          <a:ln w="63500">
            <a:solidFill>
              <a:srgbClr val="5B58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489518" y="2780928"/>
            <a:ext cx="3474967" cy="1440160"/>
          </a:xfrm>
          <a:prstGeom prst="rect">
            <a:avLst/>
          </a:prstGeom>
          <a:solidFill>
            <a:srgbClr val="5B5852"/>
          </a:solidFill>
          <a:ln>
            <a:solidFill>
              <a:srgbClr val="D2C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Readers pause more often in the 2 “Monday 26</a:t>
            </a:r>
            <a:r>
              <a:rPr lang="en-GB" baseline="30000" dirty="0" smtClean="0"/>
              <a:t>th</a:t>
            </a:r>
            <a:r>
              <a:rPr lang="en-GB" dirty="0" smtClean="0"/>
              <a:t> March 2007” chapters = difficult material, plus interruption in flow of time</a:t>
            </a:r>
            <a:endParaRPr lang="en-GB" dirty="0"/>
          </a:p>
        </p:txBody>
      </p:sp>
      <p:sp>
        <p:nvSpPr>
          <p:cNvPr id="18" name="Rectangle 17"/>
          <p:cNvSpPr/>
          <p:nvPr/>
        </p:nvSpPr>
        <p:spPr>
          <a:xfrm>
            <a:off x="5489518" y="5661248"/>
            <a:ext cx="2682882" cy="1008112"/>
          </a:xfrm>
          <a:prstGeom prst="rect">
            <a:avLst/>
          </a:prstGeom>
          <a:solidFill>
            <a:srgbClr val="5B5852"/>
          </a:solidFill>
          <a:ln>
            <a:solidFill>
              <a:srgbClr val="D2C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/>
              <a:t>Final suspense sequence causes users not to put book down = strong finish</a:t>
            </a:r>
            <a:endParaRPr lang="en-GB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588727" y="6309320"/>
            <a:ext cx="847369" cy="0"/>
          </a:xfrm>
          <a:prstGeom prst="straightConnector1">
            <a:avLst/>
          </a:prstGeom>
          <a:ln w="63500">
            <a:solidFill>
              <a:srgbClr val="5B585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http://images.randomhouseimages.co.uk/9781846556968-large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9519" y="1484784"/>
            <a:ext cx="749527" cy="1152128"/>
          </a:xfrm>
          <a:prstGeom prst="rect">
            <a:avLst/>
          </a:prstGeom>
          <a:noFill/>
          <a:ln w="19050">
            <a:solidFill>
              <a:srgbClr val="D2CB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68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3548"/>
            <a:ext cx="8229600" cy="1143000"/>
          </a:xfrm>
        </p:spPr>
        <p:txBody>
          <a:bodyPr/>
          <a:lstStyle/>
          <a:p>
            <a:pPr algn="l"/>
            <a:r>
              <a:rPr lang="en-GB" b="1" dirty="0" smtClean="0">
                <a:solidFill>
                  <a:srgbClr val="5B5852"/>
                </a:solidFill>
              </a:rPr>
              <a:t>Reading – Time of Day</a:t>
            </a:r>
            <a:endParaRPr lang="en-GB" b="1" dirty="0">
              <a:solidFill>
                <a:srgbClr val="5B585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7534CB-0D22-4326-B9F2-C6A5DCBD1918}" type="slidenum">
              <a:rPr lang="en-GB" smtClean="0"/>
              <a:pPr/>
              <a:t>9</a:t>
            </a:fld>
            <a:endParaRPr lang="en-GB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421633"/>
              </p:ext>
            </p:extLst>
          </p:nvPr>
        </p:nvGraphicFramePr>
        <p:xfrm>
          <a:off x="4949353" y="1268760"/>
          <a:ext cx="2142927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77933587"/>
              </p:ext>
            </p:extLst>
          </p:nvPr>
        </p:nvGraphicFramePr>
        <p:xfrm>
          <a:off x="6959757" y="1268760"/>
          <a:ext cx="2184243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1246039"/>
              </p:ext>
            </p:extLst>
          </p:nvPr>
        </p:nvGraphicFramePr>
        <p:xfrm>
          <a:off x="2554692" y="1268760"/>
          <a:ext cx="20893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911521"/>
              </p:ext>
            </p:extLst>
          </p:nvPr>
        </p:nvGraphicFramePr>
        <p:xfrm>
          <a:off x="369472" y="1340768"/>
          <a:ext cx="211429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 descr="http://images.randomhouseimages.co.uk/9781846556968-large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556788"/>
            <a:ext cx="635680" cy="977129"/>
          </a:xfrm>
          <a:prstGeom prst="rect">
            <a:avLst/>
          </a:prstGeom>
          <a:noFill/>
          <a:ln w="19050">
            <a:solidFill>
              <a:srgbClr val="D2CBBB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827584" y="5157192"/>
            <a:ext cx="360040" cy="1296144"/>
          </a:xfrm>
          <a:prstGeom prst="rect">
            <a:avLst/>
          </a:prstGeom>
          <a:noFill/>
          <a:ln>
            <a:solidFill>
              <a:srgbClr val="C114B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059832" y="1556789"/>
            <a:ext cx="648072" cy="9771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2C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Other book II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24328" y="1556790"/>
            <a:ext cx="648072" cy="9771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2C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Other book </a:t>
            </a:r>
            <a:r>
              <a:rPr lang="en-GB" sz="1400" dirty="0" smtClean="0">
                <a:solidFill>
                  <a:schemeClr val="bg1"/>
                </a:solidFill>
              </a:rPr>
              <a:t>IV</a:t>
            </a:r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36096" y="1556792"/>
            <a:ext cx="648072" cy="97712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rgbClr val="D2CB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Other book </a:t>
            </a:r>
            <a:r>
              <a:rPr lang="en-GB" sz="1400" dirty="0" smtClean="0">
                <a:solidFill>
                  <a:schemeClr val="bg1"/>
                </a:solidFill>
              </a:rPr>
              <a:t>III</a:t>
            </a:r>
            <a:endParaRPr lang="en-GB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623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9545</TotalTime>
  <Words>327</Words>
  <Application>Microsoft Office PowerPoint</Application>
  <PresentationFormat>On-screen Show (4:3)</PresentationFormat>
  <Paragraphs>53</Paragraphs>
  <Slides>11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Reader Analytics</vt:lpstr>
      <vt:lpstr>Observe Readers on 3rd Party Apps</vt:lpstr>
      <vt:lpstr>“Google Analytics for Ebooks”</vt:lpstr>
      <vt:lpstr>Focus Group Design</vt:lpstr>
      <vt:lpstr>PowerPoint Presentation</vt:lpstr>
      <vt:lpstr>Audience Engagement – Completion Rate</vt:lpstr>
      <vt:lpstr>Audience Engagement – Interruptions</vt:lpstr>
      <vt:lpstr>Reading – Time of Day</vt:lpstr>
      <vt:lpstr>PowerPoint Presentation</vt:lpstr>
      <vt:lpstr>ePub Modification by Jellybooks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arhomberg</dc:creator>
  <cp:lastModifiedBy>arhomberg</cp:lastModifiedBy>
  <cp:revision>445</cp:revision>
  <cp:lastPrinted>2014-11-21T12:53:47Z</cp:lastPrinted>
  <dcterms:created xsi:type="dcterms:W3CDTF">2014-01-03T17:51:17Z</dcterms:created>
  <dcterms:modified xsi:type="dcterms:W3CDTF">2015-05-22T19:14:56Z</dcterms:modified>
</cp:coreProperties>
</file>